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4"/>
  </p:notesMasterIdLst>
  <p:sldIdLst>
    <p:sldId id="256" r:id="rId2"/>
    <p:sldId id="258" r:id="rId3"/>
    <p:sldId id="260" r:id="rId4"/>
    <p:sldId id="261" r:id="rId5"/>
    <p:sldId id="365" r:id="rId6"/>
    <p:sldId id="367" r:id="rId7"/>
    <p:sldId id="366" r:id="rId8"/>
    <p:sldId id="296" r:id="rId9"/>
    <p:sldId id="297" r:id="rId10"/>
    <p:sldId id="368" r:id="rId11"/>
    <p:sldId id="262" r:id="rId12"/>
    <p:sldId id="293" r:id="rId13"/>
    <p:sldId id="292" r:id="rId14"/>
    <p:sldId id="295" r:id="rId15"/>
    <p:sldId id="267" r:id="rId16"/>
    <p:sldId id="263" r:id="rId17"/>
    <p:sldId id="298" r:id="rId18"/>
    <p:sldId id="316" r:id="rId19"/>
    <p:sldId id="371" r:id="rId20"/>
    <p:sldId id="317" r:id="rId21"/>
    <p:sldId id="305" r:id="rId22"/>
    <p:sldId id="306" r:id="rId23"/>
    <p:sldId id="307" r:id="rId24"/>
    <p:sldId id="308" r:id="rId25"/>
    <p:sldId id="309" r:id="rId26"/>
    <p:sldId id="311" r:id="rId27"/>
    <p:sldId id="299" r:id="rId28"/>
    <p:sldId id="364" r:id="rId29"/>
    <p:sldId id="376" r:id="rId30"/>
    <p:sldId id="374" r:id="rId31"/>
    <p:sldId id="373" r:id="rId32"/>
    <p:sldId id="375" r:id="rId33"/>
    <p:sldId id="377" r:id="rId34"/>
    <p:sldId id="378" r:id="rId35"/>
    <p:sldId id="379" r:id="rId36"/>
    <p:sldId id="382" r:id="rId37"/>
    <p:sldId id="380" r:id="rId38"/>
    <p:sldId id="381" r:id="rId39"/>
    <p:sldId id="372" r:id="rId40"/>
    <p:sldId id="369" r:id="rId41"/>
    <p:sldId id="370" r:id="rId42"/>
    <p:sldId id="290" r:id="rId43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45"/>
    </p:embeddedFont>
    <p:embeddedFont>
      <p:font typeface="Bebas Neue" panose="020B0606020202050201" pitchFamily="34" charset="77"/>
      <p:regular r:id="rId46"/>
    </p:embeddedFont>
    <p:embeddedFont>
      <p:font typeface="Golos Text" panose="020B0503020202020204" pitchFamily="34" charset="0"/>
      <p:regular r:id="rId47"/>
      <p:bold r:id="rId48"/>
    </p:embeddedFont>
    <p:embeddedFont>
      <p:font typeface="Nunito Light" panose="020F0302020204030204" pitchFamily="34" charset="0"/>
      <p:regular r:id="rId49"/>
      <p:italic r:id="rId50"/>
    </p:embeddedFont>
    <p:embeddedFont>
      <p:font typeface="Open Sans Light" panose="020B0306030504020204" pitchFamily="34" charset="0"/>
      <p:regular r:id="rId51"/>
      <p:italic r:id="rId52"/>
    </p:embeddedFont>
    <p:embeddedFont>
      <p:font typeface="Teko" pitchFamily="2" charset="0"/>
      <p:regular r:id="rId53"/>
      <p:bold r:id="rId54"/>
    </p:embeddedFont>
    <p:embeddedFont>
      <p:font typeface="Teko Medium" pitchFamily="2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FB4E5-B156-5C46-B3FF-B3C6445F1B5F}" v="364" dt="2024-06-29T01:56:34.012"/>
  </p1510:revLst>
</p1510:revInfo>
</file>

<file path=ppt/tableStyles.xml><?xml version="1.0" encoding="utf-8"?>
<a:tblStyleLst xmlns:a="http://schemas.openxmlformats.org/drawingml/2006/main" def="{6F441A03-F6AF-4E2A-8CCD-74B3565F2FCF}">
  <a:tblStyle styleId="{6F441A03-F6AF-4E2A-8CCD-74B3565F2F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B61B8-75D2-4B32-A904-F20EEE4EB6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84244"/>
  </p:normalViewPr>
  <p:slideViewPr>
    <p:cSldViewPr snapToGrid="0">
      <p:cViewPr varScale="1">
        <p:scale>
          <a:sx n="168" d="100"/>
          <a:sy n="168" d="100"/>
        </p:scale>
        <p:origin x="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da Arda" userId="d7b01b3e1ae81ac0" providerId="LiveId" clId="{11AFB4E5-B156-5C46-B3FF-B3C6445F1B5F}"/>
    <pc:docChg chg="undo custSel addSld delSld modSld sldOrd">
      <pc:chgData name="Dida Arda" userId="d7b01b3e1ae81ac0" providerId="LiveId" clId="{11AFB4E5-B156-5C46-B3FF-B3C6445F1B5F}" dt="2024-06-29T04:41:07.978" v="1951"/>
      <pc:docMkLst>
        <pc:docMk/>
      </pc:docMkLst>
      <pc:sldChg chg="addSp delSp modSp mod">
        <pc:chgData name="Dida Arda" userId="d7b01b3e1ae81ac0" providerId="LiveId" clId="{11AFB4E5-B156-5C46-B3FF-B3C6445F1B5F}" dt="2024-06-27T14:50:30.351" v="346" actId="1076"/>
        <pc:sldMkLst>
          <pc:docMk/>
          <pc:sldMk cId="0" sldId="261"/>
        </pc:sldMkLst>
        <pc:spChg chg="add del mod">
          <ac:chgData name="Dida Arda" userId="d7b01b3e1ae81ac0" providerId="LiveId" clId="{11AFB4E5-B156-5C46-B3FF-B3C6445F1B5F}" dt="2024-06-27T14:34:31.109" v="32" actId="478"/>
          <ac:spMkLst>
            <pc:docMk/>
            <pc:sldMk cId="0" sldId="261"/>
            <ac:spMk id="2" creationId="{BA7632B8-8D8B-8F52-F6C3-89F27D251ED7}"/>
          </ac:spMkLst>
        </pc:spChg>
        <pc:spChg chg="mod">
          <ac:chgData name="Dida Arda" userId="d7b01b3e1ae81ac0" providerId="LiveId" clId="{11AFB4E5-B156-5C46-B3FF-B3C6445F1B5F}" dt="2024-06-27T14:50:24.969" v="345" actId="20577"/>
          <ac:spMkLst>
            <pc:docMk/>
            <pc:sldMk cId="0" sldId="261"/>
            <ac:spMk id="336" creationId="{00000000-0000-0000-0000-000000000000}"/>
          </ac:spMkLst>
        </pc:spChg>
        <pc:picChg chg="add mod">
          <ac:chgData name="Dida Arda" userId="d7b01b3e1ae81ac0" providerId="LiveId" clId="{11AFB4E5-B156-5C46-B3FF-B3C6445F1B5F}" dt="2024-06-27T14:50:30.351" v="346" actId="1076"/>
          <ac:picMkLst>
            <pc:docMk/>
            <pc:sldMk cId="0" sldId="261"/>
            <ac:picMk id="1026" creationId="{C90B92DC-D1CC-EDB2-4A87-F017D1211638}"/>
          </ac:picMkLst>
        </pc:picChg>
      </pc:sldChg>
      <pc:sldChg chg="add del ord">
        <pc:chgData name="Dida Arda" userId="d7b01b3e1ae81ac0" providerId="LiveId" clId="{11AFB4E5-B156-5C46-B3FF-B3C6445F1B5F}" dt="2024-06-27T14:38:45.174" v="35" actId="20578"/>
        <pc:sldMkLst>
          <pc:docMk/>
          <pc:sldMk cId="0" sldId="262"/>
        </pc:sldMkLst>
      </pc:sldChg>
      <pc:sldChg chg="modSp mod">
        <pc:chgData name="Dida Arda" userId="d7b01b3e1ae81ac0" providerId="LiveId" clId="{11AFB4E5-B156-5C46-B3FF-B3C6445F1B5F}" dt="2024-06-28T11:27:13.156" v="1403" actId="20577"/>
        <pc:sldMkLst>
          <pc:docMk/>
          <pc:sldMk cId="0" sldId="290"/>
        </pc:sldMkLst>
        <pc:spChg chg="mod">
          <ac:chgData name="Dida Arda" userId="d7b01b3e1ae81ac0" providerId="LiveId" clId="{11AFB4E5-B156-5C46-B3FF-B3C6445F1B5F}" dt="2024-06-28T11:27:13.156" v="1403" actId="20577"/>
          <ac:spMkLst>
            <pc:docMk/>
            <pc:sldMk cId="0" sldId="290"/>
            <ac:spMk id="809" creationId="{00000000-0000-0000-0000-000000000000}"/>
          </ac:spMkLst>
        </pc:spChg>
      </pc:sldChg>
      <pc:sldChg chg="addSp delSp modSp del mod ord delAnim">
        <pc:chgData name="Dida Arda" userId="d7b01b3e1ae81ac0" providerId="LiveId" clId="{11AFB4E5-B156-5C46-B3FF-B3C6445F1B5F}" dt="2024-06-27T14:55:14.712" v="562" actId="2696"/>
        <pc:sldMkLst>
          <pc:docMk/>
          <pc:sldMk cId="209941471" sldId="291"/>
        </pc:sldMkLst>
        <pc:spChg chg="add del mod">
          <ac:chgData name="Dida Arda" userId="d7b01b3e1ae81ac0" providerId="LiveId" clId="{11AFB4E5-B156-5C46-B3FF-B3C6445F1B5F}" dt="2024-06-27T14:54:55.918" v="557" actId="478"/>
          <ac:spMkLst>
            <pc:docMk/>
            <pc:sldMk cId="209941471" sldId="291"/>
            <ac:spMk id="2" creationId="{C99B1DD6-8862-0F3B-511A-EA947265121D}"/>
          </ac:spMkLst>
        </pc:spChg>
        <pc:spChg chg="add del mod">
          <ac:chgData name="Dida Arda" userId="d7b01b3e1ae81ac0" providerId="LiveId" clId="{11AFB4E5-B156-5C46-B3FF-B3C6445F1B5F}" dt="2024-06-27T14:55:07.332" v="560" actId="478"/>
          <ac:spMkLst>
            <pc:docMk/>
            <pc:sldMk cId="209941471" sldId="291"/>
            <ac:spMk id="3" creationId="{7867FC57-1061-5DC6-F911-83F6D8D81D6C}"/>
          </ac:spMkLst>
        </pc:spChg>
        <pc:picChg chg="del">
          <ac:chgData name="Dida Arda" userId="d7b01b3e1ae81ac0" providerId="LiveId" clId="{11AFB4E5-B156-5C46-B3FF-B3C6445F1B5F}" dt="2024-06-27T14:54:06.943" v="544" actId="478"/>
          <ac:picMkLst>
            <pc:docMk/>
            <pc:sldMk cId="209941471" sldId="291"/>
            <ac:picMk id="4" creationId="{E31342BA-DB52-9054-9892-CB77E1C240FD}"/>
          </ac:picMkLst>
        </pc:picChg>
        <pc:picChg chg="del">
          <ac:chgData name="Dida Arda" userId="d7b01b3e1ae81ac0" providerId="LiveId" clId="{11AFB4E5-B156-5C46-B3FF-B3C6445F1B5F}" dt="2024-06-27T14:54:05.921" v="543" actId="478"/>
          <ac:picMkLst>
            <pc:docMk/>
            <pc:sldMk cId="209941471" sldId="291"/>
            <ac:picMk id="6" creationId="{90E3587D-2DDE-333C-528E-9F19A0B8C74A}"/>
          </ac:picMkLst>
        </pc:picChg>
        <pc:picChg chg="del">
          <ac:chgData name="Dida Arda" userId="d7b01b3e1ae81ac0" providerId="LiveId" clId="{11AFB4E5-B156-5C46-B3FF-B3C6445F1B5F}" dt="2024-06-27T14:54:07.763" v="545" actId="478"/>
          <ac:picMkLst>
            <pc:docMk/>
            <pc:sldMk cId="209941471" sldId="291"/>
            <ac:picMk id="8" creationId="{6CEF39B8-7C96-11F7-8CD5-ECD8CA82647C}"/>
          </ac:picMkLst>
        </pc:picChg>
        <pc:picChg chg="del">
          <ac:chgData name="Dida Arda" userId="d7b01b3e1ae81ac0" providerId="LiveId" clId="{11AFB4E5-B156-5C46-B3FF-B3C6445F1B5F}" dt="2024-06-27T14:54:08.505" v="546" actId="478"/>
          <ac:picMkLst>
            <pc:docMk/>
            <pc:sldMk cId="209941471" sldId="291"/>
            <ac:picMk id="2050" creationId="{C508CFAD-7B6C-5EB2-B5BC-4DE823931527}"/>
          </ac:picMkLst>
        </pc:picChg>
      </pc:sldChg>
      <pc:sldChg chg="addSp delSp modSp add del mod addAnim delAnim">
        <pc:chgData name="Dida Arda" userId="d7b01b3e1ae81ac0" providerId="LiveId" clId="{11AFB4E5-B156-5C46-B3FF-B3C6445F1B5F}" dt="2024-06-27T14:33:41.859" v="29" actId="167"/>
        <pc:sldMkLst>
          <pc:docMk/>
          <pc:sldMk cId="1913054588" sldId="292"/>
        </pc:sldMkLst>
        <pc:picChg chg="add mod">
          <ac:chgData name="Dida Arda" userId="d7b01b3e1ae81ac0" providerId="LiveId" clId="{11AFB4E5-B156-5C46-B3FF-B3C6445F1B5F}" dt="2024-06-27T14:33:17.136" v="20"/>
          <ac:picMkLst>
            <pc:docMk/>
            <pc:sldMk cId="1913054588" sldId="292"/>
            <ac:picMk id="2" creationId="{61E3352B-33B5-7798-9B45-0E9313C2B10A}"/>
          </ac:picMkLst>
        </pc:picChg>
        <pc:picChg chg="add del">
          <ac:chgData name="Dida Arda" userId="d7b01b3e1ae81ac0" providerId="LiveId" clId="{11AFB4E5-B156-5C46-B3FF-B3C6445F1B5F}" dt="2024-06-27T14:33:26.090" v="24" actId="478"/>
          <ac:picMkLst>
            <pc:docMk/>
            <pc:sldMk cId="1913054588" sldId="292"/>
            <ac:picMk id="3" creationId="{ADCFF8C0-4EBE-6397-1401-4814621E99D7}"/>
          </ac:picMkLst>
        </pc:picChg>
        <pc:picChg chg="add mod">
          <ac:chgData name="Dida Arda" userId="d7b01b3e1ae81ac0" providerId="LiveId" clId="{11AFB4E5-B156-5C46-B3FF-B3C6445F1B5F}" dt="2024-06-27T14:33:20.788" v="23"/>
          <ac:picMkLst>
            <pc:docMk/>
            <pc:sldMk cId="1913054588" sldId="292"/>
            <ac:picMk id="4" creationId="{2ED353BA-554B-398B-744C-FE31E4133BAD}"/>
          </ac:picMkLst>
        </pc:picChg>
        <pc:picChg chg="add del mod">
          <ac:chgData name="Dida Arda" userId="d7b01b3e1ae81ac0" providerId="LiveId" clId="{11AFB4E5-B156-5C46-B3FF-B3C6445F1B5F}" dt="2024-06-27T14:32:57.107" v="17" actId="167"/>
          <ac:picMkLst>
            <pc:docMk/>
            <pc:sldMk cId="1913054588" sldId="292"/>
            <ac:picMk id="5" creationId="{9BC5C5C0-4A64-F54E-3E5E-0E7A4584A796}"/>
          </ac:picMkLst>
        </pc:picChg>
        <pc:picChg chg="add mod">
          <ac:chgData name="Dida Arda" userId="d7b01b3e1ae81ac0" providerId="LiveId" clId="{11AFB4E5-B156-5C46-B3FF-B3C6445F1B5F}" dt="2024-06-27T14:33:41.859" v="29" actId="167"/>
          <ac:picMkLst>
            <pc:docMk/>
            <pc:sldMk cId="1913054588" sldId="292"/>
            <ac:picMk id="6" creationId="{EBA2FAAE-BD4B-7CE3-84FF-A86B54EA4607}"/>
          </ac:picMkLst>
        </pc:picChg>
      </pc:sldChg>
      <pc:sldChg chg="add del">
        <pc:chgData name="Dida Arda" userId="d7b01b3e1ae81ac0" providerId="LiveId" clId="{11AFB4E5-B156-5C46-B3FF-B3C6445F1B5F}" dt="2024-06-27T14:31:16.577" v="13" actId="2696"/>
        <pc:sldMkLst>
          <pc:docMk/>
          <pc:sldMk cId="2265697543" sldId="293"/>
        </pc:sldMkLst>
      </pc:sldChg>
      <pc:sldChg chg="del">
        <pc:chgData name="Dida Arda" userId="d7b01b3e1ae81ac0" providerId="LiveId" clId="{11AFB4E5-B156-5C46-B3FF-B3C6445F1B5F}" dt="2024-06-27T14:31:05.141" v="8" actId="2696"/>
        <pc:sldMkLst>
          <pc:docMk/>
          <pc:sldMk cId="3133032776" sldId="294"/>
        </pc:sldMkLst>
      </pc:sldChg>
      <pc:sldChg chg="modSp mod ord modAnim">
        <pc:chgData name="Dida Arda" userId="d7b01b3e1ae81ac0" providerId="LiveId" clId="{11AFB4E5-B156-5C46-B3FF-B3C6445F1B5F}" dt="2024-06-27T15:07:15.668" v="669"/>
        <pc:sldMkLst>
          <pc:docMk/>
          <pc:sldMk cId="3368811780" sldId="296"/>
        </pc:sldMkLst>
        <pc:spChg chg="mod">
          <ac:chgData name="Dida Arda" userId="d7b01b3e1ae81ac0" providerId="LiveId" clId="{11AFB4E5-B156-5C46-B3FF-B3C6445F1B5F}" dt="2024-06-27T15:05:47.109" v="658" actId="20577"/>
          <ac:spMkLst>
            <pc:docMk/>
            <pc:sldMk cId="3368811780" sldId="296"/>
            <ac:spMk id="336" creationId="{00000000-0000-0000-0000-000000000000}"/>
          </ac:spMkLst>
        </pc:spChg>
        <pc:picChg chg="mod">
          <ac:chgData name="Dida Arda" userId="d7b01b3e1ae81ac0" providerId="LiveId" clId="{11AFB4E5-B156-5C46-B3FF-B3C6445F1B5F}" dt="2024-06-27T15:06:44.696" v="668" actId="1076"/>
          <ac:picMkLst>
            <pc:docMk/>
            <pc:sldMk cId="3368811780" sldId="296"/>
            <ac:picMk id="5124" creationId="{15B9E3F0-E8CD-C217-3FB4-165960E0C95E}"/>
          </ac:picMkLst>
        </pc:picChg>
      </pc:sldChg>
      <pc:sldChg chg="ord">
        <pc:chgData name="Dida Arda" userId="d7b01b3e1ae81ac0" providerId="LiveId" clId="{11AFB4E5-B156-5C46-B3FF-B3C6445F1B5F}" dt="2024-06-27T14:36:12.519" v="34" actId="20578"/>
        <pc:sldMkLst>
          <pc:docMk/>
          <pc:sldMk cId="3443226222" sldId="297"/>
        </pc:sldMkLst>
      </pc:sldChg>
      <pc:sldChg chg="addSp delSp modSp mod">
        <pc:chgData name="Dida Arda" userId="d7b01b3e1ae81ac0" providerId="LiveId" clId="{11AFB4E5-B156-5C46-B3FF-B3C6445F1B5F}" dt="2024-06-27T15:14:55.212" v="905" actId="1076"/>
        <pc:sldMkLst>
          <pc:docMk/>
          <pc:sldMk cId="3716998605" sldId="298"/>
        </pc:sldMkLst>
        <pc:spChg chg="add del mod">
          <ac:chgData name="Dida Arda" userId="d7b01b3e1ae81ac0" providerId="LiveId" clId="{11AFB4E5-B156-5C46-B3FF-B3C6445F1B5F}" dt="2024-06-27T15:14:43.646" v="902" actId="478"/>
          <ac:spMkLst>
            <pc:docMk/>
            <pc:sldMk cId="3716998605" sldId="298"/>
            <ac:spMk id="4" creationId="{338EBE92-CC6C-A056-FE12-E6F35949E634}"/>
          </ac:spMkLst>
        </pc:spChg>
        <pc:spChg chg="del">
          <ac:chgData name="Dida Arda" userId="d7b01b3e1ae81ac0" providerId="LiveId" clId="{11AFB4E5-B156-5C46-B3FF-B3C6445F1B5F}" dt="2024-06-27T15:14:40.291" v="900" actId="478"/>
          <ac:spMkLst>
            <pc:docMk/>
            <pc:sldMk cId="3716998605" sldId="298"/>
            <ac:spMk id="351" creationId="{00000000-0000-0000-0000-000000000000}"/>
          </ac:spMkLst>
        </pc:spChg>
        <pc:picChg chg="add mod">
          <ac:chgData name="Dida Arda" userId="d7b01b3e1ae81ac0" providerId="LiveId" clId="{11AFB4E5-B156-5C46-B3FF-B3C6445F1B5F}" dt="2024-06-27T15:14:55.212" v="905" actId="1076"/>
          <ac:picMkLst>
            <pc:docMk/>
            <pc:sldMk cId="3716998605" sldId="298"/>
            <ac:picMk id="2" creationId="{1420E1CA-BD1F-EEE5-DBC7-7D7E12D23752}"/>
          </ac:picMkLst>
        </pc:picChg>
        <pc:picChg chg="del">
          <ac:chgData name="Dida Arda" userId="d7b01b3e1ae81ac0" providerId="LiveId" clId="{11AFB4E5-B156-5C46-B3FF-B3C6445F1B5F}" dt="2024-06-27T15:14:32.912" v="894" actId="478"/>
          <ac:picMkLst>
            <pc:docMk/>
            <pc:sldMk cId="3716998605" sldId="298"/>
            <ac:picMk id="1026" creationId="{77EBB72B-39F2-3F99-85DC-6DDB1A8D7BC7}"/>
          </ac:picMkLst>
        </pc:picChg>
        <pc:picChg chg="del">
          <ac:chgData name="Dida Arda" userId="d7b01b3e1ae81ac0" providerId="LiveId" clId="{11AFB4E5-B156-5C46-B3FF-B3C6445F1B5F}" dt="2024-06-27T15:14:34.007" v="895" actId="478"/>
          <ac:picMkLst>
            <pc:docMk/>
            <pc:sldMk cId="3716998605" sldId="298"/>
            <ac:picMk id="1028" creationId="{939AC6BC-43E2-2A08-2BF0-F05EE48FECD2}"/>
          </ac:picMkLst>
        </pc:picChg>
        <pc:picChg chg="del">
          <ac:chgData name="Dida Arda" userId="d7b01b3e1ae81ac0" providerId="LiveId" clId="{11AFB4E5-B156-5C46-B3FF-B3C6445F1B5F}" dt="2024-06-27T15:14:35.707" v="897" actId="478"/>
          <ac:picMkLst>
            <pc:docMk/>
            <pc:sldMk cId="3716998605" sldId="298"/>
            <ac:picMk id="1030" creationId="{F5D703BC-7830-8183-6C73-A164AAD216A4}"/>
          </ac:picMkLst>
        </pc:picChg>
        <pc:picChg chg="del">
          <ac:chgData name="Dida Arda" userId="d7b01b3e1ae81ac0" providerId="LiveId" clId="{11AFB4E5-B156-5C46-B3FF-B3C6445F1B5F}" dt="2024-06-27T15:14:34.953" v="896" actId="478"/>
          <ac:picMkLst>
            <pc:docMk/>
            <pc:sldMk cId="3716998605" sldId="298"/>
            <ac:picMk id="1032" creationId="{C7BE539E-DC35-BA80-EC2D-9F29A98CB233}"/>
          </ac:picMkLst>
        </pc:picChg>
        <pc:picChg chg="del">
          <ac:chgData name="Dida Arda" userId="d7b01b3e1ae81ac0" providerId="LiveId" clId="{11AFB4E5-B156-5C46-B3FF-B3C6445F1B5F}" dt="2024-06-27T15:14:32.912" v="894" actId="478"/>
          <ac:picMkLst>
            <pc:docMk/>
            <pc:sldMk cId="3716998605" sldId="298"/>
            <ac:picMk id="1034" creationId="{0870F7B7-09EB-4480-46B3-6B35304F5932}"/>
          </ac:picMkLst>
        </pc:picChg>
      </pc:sldChg>
      <pc:sldChg chg="del">
        <pc:chgData name="Dida Arda" userId="d7b01b3e1ae81ac0" providerId="LiveId" clId="{11AFB4E5-B156-5C46-B3FF-B3C6445F1B5F}" dt="2024-06-28T06:47:41.486" v="1005" actId="2696"/>
        <pc:sldMkLst>
          <pc:docMk/>
          <pc:sldMk cId="3560762684" sldId="303"/>
        </pc:sldMkLst>
      </pc:sldChg>
      <pc:sldChg chg="addSp delSp modSp mod">
        <pc:chgData name="Dida Arda" userId="d7b01b3e1ae81ac0" providerId="LiveId" clId="{11AFB4E5-B156-5C46-B3FF-B3C6445F1B5F}" dt="2024-06-27T16:15:04.463" v="1004" actId="1076"/>
        <pc:sldMkLst>
          <pc:docMk/>
          <pc:sldMk cId="2724561024" sldId="316"/>
        </pc:sldMkLst>
        <pc:spChg chg="mod">
          <ac:chgData name="Dida Arda" userId="d7b01b3e1ae81ac0" providerId="LiveId" clId="{11AFB4E5-B156-5C46-B3FF-B3C6445F1B5F}" dt="2024-06-27T15:29:27.407" v="983" actId="20577"/>
          <ac:spMkLst>
            <pc:docMk/>
            <pc:sldMk cId="2724561024" sldId="316"/>
            <ac:spMk id="351" creationId="{00000000-0000-0000-0000-000000000000}"/>
          </ac:spMkLst>
        </pc:spChg>
        <pc:picChg chg="add mod">
          <ac:chgData name="Dida Arda" userId="d7b01b3e1ae81ac0" providerId="LiveId" clId="{11AFB4E5-B156-5C46-B3FF-B3C6445F1B5F}" dt="2024-06-27T16:14:21.780" v="988" actId="166"/>
          <ac:picMkLst>
            <pc:docMk/>
            <pc:sldMk cId="2724561024" sldId="316"/>
            <ac:picMk id="2" creationId="{290284F3-57FF-A239-91F6-66CA5108F9DA}"/>
          </ac:picMkLst>
        </pc:picChg>
        <pc:picChg chg="add mod">
          <ac:chgData name="Dida Arda" userId="d7b01b3e1ae81ac0" providerId="LiveId" clId="{11AFB4E5-B156-5C46-B3FF-B3C6445F1B5F}" dt="2024-06-27T16:14:50.137" v="999" actId="1076"/>
          <ac:picMkLst>
            <pc:docMk/>
            <pc:sldMk cId="2724561024" sldId="316"/>
            <ac:picMk id="3" creationId="{FD7DEB74-99A7-861F-D4D3-D147DEA5DB2A}"/>
          </ac:picMkLst>
        </pc:picChg>
        <pc:picChg chg="add mod">
          <ac:chgData name="Dida Arda" userId="d7b01b3e1ae81ac0" providerId="LiveId" clId="{11AFB4E5-B156-5C46-B3FF-B3C6445F1B5F}" dt="2024-06-27T16:15:04.463" v="1004" actId="1076"/>
          <ac:picMkLst>
            <pc:docMk/>
            <pc:sldMk cId="2724561024" sldId="316"/>
            <ac:picMk id="4" creationId="{C8544FAB-6CC9-C6D3-2012-0065122E06A0}"/>
          </ac:picMkLst>
        </pc:picChg>
        <pc:picChg chg="mod">
          <ac:chgData name="Dida Arda" userId="d7b01b3e1ae81ac0" providerId="LiveId" clId="{11AFB4E5-B156-5C46-B3FF-B3C6445F1B5F}" dt="2024-06-27T16:14:37.566" v="993" actId="1076"/>
          <ac:picMkLst>
            <pc:docMk/>
            <pc:sldMk cId="2724561024" sldId="316"/>
            <ac:picMk id="356" creationId="{00000000-0000-0000-0000-000000000000}"/>
          </ac:picMkLst>
        </pc:picChg>
        <pc:picChg chg="del">
          <ac:chgData name="Dida Arda" userId="d7b01b3e1ae81ac0" providerId="LiveId" clId="{11AFB4E5-B156-5C46-B3FF-B3C6445F1B5F}" dt="2024-06-27T15:29:14.213" v="955" actId="478"/>
          <ac:picMkLst>
            <pc:docMk/>
            <pc:sldMk cId="2724561024" sldId="316"/>
            <ac:picMk id="8194" creationId="{38D2715C-4D65-11B4-43B1-5D423AF233EB}"/>
          </ac:picMkLst>
        </pc:picChg>
      </pc:sldChg>
      <pc:sldChg chg="del">
        <pc:chgData name="Dida Arda" userId="d7b01b3e1ae81ac0" providerId="LiveId" clId="{11AFB4E5-B156-5C46-B3FF-B3C6445F1B5F}" dt="2024-06-28T11:11:03.879" v="1112" actId="2696"/>
        <pc:sldMkLst>
          <pc:docMk/>
          <pc:sldMk cId="830362594" sldId="356"/>
        </pc:sldMkLst>
      </pc:sldChg>
      <pc:sldChg chg="del">
        <pc:chgData name="Dida Arda" userId="d7b01b3e1ae81ac0" providerId="LiveId" clId="{11AFB4E5-B156-5C46-B3FF-B3C6445F1B5F}" dt="2024-06-28T11:11:03.879" v="1112" actId="2696"/>
        <pc:sldMkLst>
          <pc:docMk/>
          <pc:sldMk cId="500737189" sldId="357"/>
        </pc:sldMkLst>
      </pc:sldChg>
      <pc:sldChg chg="addSp delSp modSp mod">
        <pc:chgData name="Dida Arda" userId="d7b01b3e1ae81ac0" providerId="LiveId" clId="{11AFB4E5-B156-5C46-B3FF-B3C6445F1B5F}" dt="2024-06-28T11:15:42.158" v="1156" actId="20577"/>
        <pc:sldMkLst>
          <pc:docMk/>
          <pc:sldMk cId="327147299" sldId="364"/>
        </pc:sldMkLst>
        <pc:spChg chg="add del mod">
          <ac:chgData name="Dida Arda" userId="d7b01b3e1ae81ac0" providerId="LiveId" clId="{11AFB4E5-B156-5C46-B3FF-B3C6445F1B5F}" dt="2024-06-28T11:07:46.473" v="1078"/>
          <ac:spMkLst>
            <pc:docMk/>
            <pc:sldMk cId="327147299" sldId="364"/>
            <ac:spMk id="2" creationId="{54372547-D6BA-6425-F14D-47FE4EEC7D32}"/>
          </ac:spMkLst>
        </pc:spChg>
        <pc:spChg chg="add del mod">
          <ac:chgData name="Dida Arda" userId="d7b01b3e1ae81ac0" providerId="LiveId" clId="{11AFB4E5-B156-5C46-B3FF-B3C6445F1B5F}" dt="2024-06-28T11:07:49.319" v="1080" actId="478"/>
          <ac:spMkLst>
            <pc:docMk/>
            <pc:sldMk cId="327147299" sldId="364"/>
            <ac:spMk id="3" creationId="{8B1AE8B4-8C28-AEAE-2C98-5751C8EFF2D2}"/>
          </ac:spMkLst>
        </pc:spChg>
        <pc:spChg chg="mod">
          <ac:chgData name="Dida Arda" userId="d7b01b3e1ae81ac0" providerId="LiveId" clId="{11AFB4E5-B156-5C46-B3FF-B3C6445F1B5F}" dt="2024-06-28T11:15:42.158" v="1156" actId="20577"/>
          <ac:spMkLst>
            <pc:docMk/>
            <pc:sldMk cId="327147299" sldId="364"/>
            <ac:spMk id="351" creationId="{00000000-0000-0000-0000-000000000000}"/>
          </ac:spMkLst>
        </pc:spChg>
        <pc:spChg chg="mod">
          <ac:chgData name="Dida Arda" userId="d7b01b3e1ae81ac0" providerId="LiveId" clId="{11AFB4E5-B156-5C46-B3FF-B3C6445F1B5F}" dt="2024-06-28T11:08:39.350" v="1096" actId="20577"/>
          <ac:spMkLst>
            <pc:docMk/>
            <pc:sldMk cId="327147299" sldId="364"/>
            <ac:spMk id="353" creationId="{00000000-0000-0000-0000-000000000000}"/>
          </ac:spMkLst>
        </pc:spChg>
        <pc:picChg chg="add del mod">
          <ac:chgData name="Dida Arda" userId="d7b01b3e1ae81ac0" providerId="LiveId" clId="{11AFB4E5-B156-5C46-B3FF-B3C6445F1B5F}" dt="2024-06-28T11:09:42.441" v="1106" actId="478"/>
          <ac:picMkLst>
            <pc:docMk/>
            <pc:sldMk cId="327147299" sldId="364"/>
            <ac:picMk id="4" creationId="{CE0EE532-CA60-A792-BAD7-70DA1B1E6AB1}"/>
          </ac:picMkLst>
        </pc:picChg>
        <pc:picChg chg="add mod">
          <ac:chgData name="Dida Arda" userId="d7b01b3e1ae81ac0" providerId="LiveId" clId="{11AFB4E5-B156-5C46-B3FF-B3C6445F1B5F}" dt="2024-06-28T11:10:06.659" v="1111" actId="1440"/>
          <ac:picMkLst>
            <pc:docMk/>
            <pc:sldMk cId="327147299" sldId="364"/>
            <ac:picMk id="5" creationId="{4AD2EEB6-F146-D4E2-22DD-96379458862A}"/>
          </ac:picMkLst>
        </pc:picChg>
      </pc:sldChg>
      <pc:sldChg chg="addSp delSp modSp add mod modNotesTx">
        <pc:chgData name="Dida Arda" userId="d7b01b3e1ae81ac0" providerId="LiveId" clId="{11AFB4E5-B156-5C46-B3FF-B3C6445F1B5F}" dt="2024-06-27T14:52:06.671" v="442" actId="1076"/>
        <pc:sldMkLst>
          <pc:docMk/>
          <pc:sldMk cId="614878280" sldId="365"/>
        </pc:sldMkLst>
        <pc:spChg chg="add del mod">
          <ac:chgData name="Dida Arda" userId="d7b01b3e1ae81ac0" providerId="LiveId" clId="{11AFB4E5-B156-5C46-B3FF-B3C6445F1B5F}" dt="2024-06-27T14:46:38.847" v="288"/>
          <ac:spMkLst>
            <pc:docMk/>
            <pc:sldMk cId="614878280" sldId="365"/>
            <ac:spMk id="3" creationId="{C794DAB2-BDAD-19FE-F12E-137E891F4956}"/>
          </ac:spMkLst>
        </pc:spChg>
        <pc:spChg chg="add del mod">
          <ac:chgData name="Dida Arda" userId="d7b01b3e1ae81ac0" providerId="LiveId" clId="{11AFB4E5-B156-5C46-B3FF-B3C6445F1B5F}" dt="2024-06-27T14:46:40.222" v="290"/>
          <ac:spMkLst>
            <pc:docMk/>
            <pc:sldMk cId="614878280" sldId="365"/>
            <ac:spMk id="4" creationId="{4614174E-558D-A50A-DED2-2EC17B468B75}"/>
          </ac:spMkLst>
        </pc:spChg>
        <pc:spChg chg="add del mod">
          <ac:chgData name="Dida Arda" userId="d7b01b3e1ae81ac0" providerId="LiveId" clId="{11AFB4E5-B156-5C46-B3FF-B3C6445F1B5F}" dt="2024-06-27T14:46:44.179" v="292"/>
          <ac:spMkLst>
            <pc:docMk/>
            <pc:sldMk cId="614878280" sldId="365"/>
            <ac:spMk id="5" creationId="{396C4906-F139-7AAE-5F9B-53596AC8E004}"/>
          </ac:spMkLst>
        </pc:spChg>
        <pc:spChg chg="mod">
          <ac:chgData name="Dida Arda" userId="d7b01b3e1ae81ac0" providerId="LiveId" clId="{11AFB4E5-B156-5C46-B3FF-B3C6445F1B5F}" dt="2024-06-27T14:52:06.671" v="442" actId="1076"/>
          <ac:spMkLst>
            <pc:docMk/>
            <pc:sldMk cId="614878280" sldId="365"/>
            <ac:spMk id="334" creationId="{00000000-0000-0000-0000-000000000000}"/>
          </ac:spMkLst>
        </pc:spChg>
        <pc:spChg chg="mod">
          <ac:chgData name="Dida Arda" userId="d7b01b3e1ae81ac0" providerId="LiveId" clId="{11AFB4E5-B156-5C46-B3FF-B3C6445F1B5F}" dt="2024-06-27T14:51:51.133" v="439" actId="404"/>
          <ac:spMkLst>
            <pc:docMk/>
            <pc:sldMk cId="614878280" sldId="365"/>
            <ac:spMk id="336" creationId="{00000000-0000-0000-0000-000000000000}"/>
          </ac:spMkLst>
        </pc:spChg>
        <pc:picChg chg="add mod">
          <ac:chgData name="Dida Arda" userId="d7b01b3e1ae81ac0" providerId="LiveId" clId="{11AFB4E5-B156-5C46-B3FF-B3C6445F1B5F}" dt="2024-06-27T14:43:58.759" v="140" actId="1076"/>
          <ac:picMkLst>
            <pc:docMk/>
            <pc:sldMk cId="614878280" sldId="365"/>
            <ac:picMk id="2" creationId="{1A561860-E801-7907-C4A0-C2160847FE21}"/>
          </ac:picMkLst>
        </pc:picChg>
        <pc:picChg chg="mod">
          <ac:chgData name="Dida Arda" userId="d7b01b3e1ae81ac0" providerId="LiveId" clId="{11AFB4E5-B156-5C46-B3FF-B3C6445F1B5F}" dt="2024-06-27T14:43:53.630" v="138" actId="1076"/>
          <ac:picMkLst>
            <pc:docMk/>
            <pc:sldMk cId="614878280" sldId="365"/>
            <ac:picMk id="338" creationId="{00000000-0000-0000-0000-000000000000}"/>
          </ac:picMkLst>
        </pc:picChg>
        <pc:picChg chg="del">
          <ac:chgData name="Dida Arda" userId="d7b01b3e1ae81ac0" providerId="LiveId" clId="{11AFB4E5-B156-5C46-B3FF-B3C6445F1B5F}" dt="2024-06-27T14:41:11.191" v="66" actId="478"/>
          <ac:picMkLst>
            <pc:docMk/>
            <pc:sldMk cId="614878280" sldId="365"/>
            <ac:picMk id="1026" creationId="{C90B92DC-D1CC-EDB2-4A87-F017D1211638}"/>
          </ac:picMkLst>
        </pc:picChg>
      </pc:sldChg>
      <pc:sldChg chg="modSp add del mod">
        <pc:chgData name="Dida Arda" userId="d7b01b3e1ae81ac0" providerId="LiveId" clId="{11AFB4E5-B156-5C46-B3FF-B3C6445F1B5F}" dt="2024-06-27T14:53:54.308" v="541" actId="2696"/>
        <pc:sldMkLst>
          <pc:docMk/>
          <pc:sldMk cId="1884867801" sldId="366"/>
        </pc:sldMkLst>
        <pc:spChg chg="mod">
          <ac:chgData name="Dida Arda" userId="d7b01b3e1ae81ac0" providerId="LiveId" clId="{11AFB4E5-B156-5C46-B3FF-B3C6445F1B5F}" dt="2024-06-27T14:52:02.735" v="441" actId="1076"/>
          <ac:spMkLst>
            <pc:docMk/>
            <pc:sldMk cId="1884867801" sldId="366"/>
            <ac:spMk id="334" creationId="{00000000-0000-0000-0000-000000000000}"/>
          </ac:spMkLst>
        </pc:spChg>
        <pc:spChg chg="mod">
          <ac:chgData name="Dida Arda" userId="d7b01b3e1ae81ac0" providerId="LiveId" clId="{11AFB4E5-B156-5C46-B3FF-B3C6445F1B5F}" dt="2024-06-27T14:52:38.097" v="540" actId="20577"/>
          <ac:spMkLst>
            <pc:docMk/>
            <pc:sldMk cId="1884867801" sldId="366"/>
            <ac:spMk id="336" creationId="{00000000-0000-0000-0000-000000000000}"/>
          </ac:spMkLst>
        </pc:spChg>
      </pc:sldChg>
      <pc:sldChg chg="add">
        <pc:chgData name="Dida Arda" userId="d7b01b3e1ae81ac0" providerId="LiveId" clId="{11AFB4E5-B156-5C46-B3FF-B3C6445F1B5F}" dt="2024-06-27T14:54:04.069" v="542"/>
        <pc:sldMkLst>
          <pc:docMk/>
          <pc:sldMk cId="3477353776" sldId="366"/>
        </pc:sldMkLst>
      </pc:sldChg>
      <pc:sldChg chg="modSp add mod">
        <pc:chgData name="Dida Arda" userId="d7b01b3e1ae81ac0" providerId="LiveId" clId="{11AFB4E5-B156-5C46-B3FF-B3C6445F1B5F}" dt="2024-06-27T15:05:55.286" v="663" actId="113"/>
        <pc:sldMkLst>
          <pc:docMk/>
          <pc:sldMk cId="821398565" sldId="367"/>
        </pc:sldMkLst>
        <pc:spChg chg="mod">
          <ac:chgData name="Dida Arda" userId="d7b01b3e1ae81ac0" providerId="LiveId" clId="{11AFB4E5-B156-5C46-B3FF-B3C6445F1B5F}" dt="2024-06-27T15:04:59.445" v="651" actId="1076"/>
          <ac:spMkLst>
            <pc:docMk/>
            <pc:sldMk cId="821398565" sldId="367"/>
            <ac:spMk id="334" creationId="{00000000-0000-0000-0000-000000000000}"/>
          </ac:spMkLst>
        </pc:spChg>
        <pc:spChg chg="mod">
          <ac:chgData name="Dida Arda" userId="d7b01b3e1ae81ac0" providerId="LiveId" clId="{11AFB4E5-B156-5C46-B3FF-B3C6445F1B5F}" dt="2024-06-27T15:05:55.286" v="663" actId="113"/>
          <ac:spMkLst>
            <pc:docMk/>
            <pc:sldMk cId="821398565" sldId="367"/>
            <ac:spMk id="336" creationId="{00000000-0000-0000-0000-000000000000}"/>
          </ac:spMkLst>
        </pc:spChg>
      </pc:sldChg>
      <pc:sldChg chg="delSp modSp add mod ord modAnim modNotesTx">
        <pc:chgData name="Dida Arda" userId="d7b01b3e1ae81ac0" providerId="LiveId" clId="{11AFB4E5-B156-5C46-B3FF-B3C6445F1B5F}" dt="2024-06-27T15:12:02.408" v="893" actId="14100"/>
        <pc:sldMkLst>
          <pc:docMk/>
          <pc:sldMk cId="18664597" sldId="368"/>
        </pc:sldMkLst>
        <pc:spChg chg="mod">
          <ac:chgData name="Dida Arda" userId="d7b01b3e1ae81ac0" providerId="LiveId" clId="{11AFB4E5-B156-5C46-B3FF-B3C6445F1B5F}" dt="2024-06-27T15:08:51.557" v="706" actId="20577"/>
          <ac:spMkLst>
            <pc:docMk/>
            <pc:sldMk cId="18664597" sldId="368"/>
            <ac:spMk id="334" creationId="{00000000-0000-0000-0000-000000000000}"/>
          </ac:spMkLst>
        </pc:spChg>
        <pc:spChg chg="mod">
          <ac:chgData name="Dida Arda" userId="d7b01b3e1ae81ac0" providerId="LiveId" clId="{11AFB4E5-B156-5C46-B3FF-B3C6445F1B5F}" dt="2024-06-27T15:12:02.408" v="893" actId="14100"/>
          <ac:spMkLst>
            <pc:docMk/>
            <pc:sldMk cId="18664597" sldId="368"/>
            <ac:spMk id="336" creationId="{00000000-0000-0000-0000-000000000000}"/>
          </ac:spMkLst>
        </pc:spChg>
        <pc:picChg chg="del">
          <ac:chgData name="Dida Arda" userId="d7b01b3e1ae81ac0" providerId="LiveId" clId="{11AFB4E5-B156-5C46-B3FF-B3C6445F1B5F}" dt="2024-06-27T15:08:15.546" v="672" actId="478"/>
          <ac:picMkLst>
            <pc:docMk/>
            <pc:sldMk cId="18664597" sldId="368"/>
            <ac:picMk id="5124" creationId="{15B9E3F0-E8CD-C217-3FB4-165960E0C95E}"/>
          </ac:picMkLst>
        </pc:picChg>
      </pc:sldChg>
      <pc:sldChg chg="addSp delSp modSp add mod delAnim modAnim">
        <pc:chgData name="Dida Arda" userId="d7b01b3e1ae81ac0" providerId="LiveId" clId="{11AFB4E5-B156-5C46-B3FF-B3C6445F1B5F}" dt="2024-06-27T15:24:09.982" v="953" actId="1076"/>
        <pc:sldMkLst>
          <pc:docMk/>
          <pc:sldMk cId="468109021" sldId="369"/>
        </pc:sldMkLst>
        <pc:spChg chg="add del mod">
          <ac:chgData name="Dida Arda" userId="d7b01b3e1ae81ac0" providerId="LiveId" clId="{11AFB4E5-B156-5C46-B3FF-B3C6445F1B5F}" dt="2024-06-27T15:17:18.938" v="910" actId="478"/>
          <ac:spMkLst>
            <pc:docMk/>
            <pc:sldMk cId="468109021" sldId="369"/>
            <ac:spMk id="3" creationId="{A71E2924-308C-AF02-C4D4-2F91FF1C2FEF}"/>
          </ac:spMkLst>
        </pc:spChg>
        <pc:spChg chg="add del mod">
          <ac:chgData name="Dida Arda" userId="d7b01b3e1ae81ac0" providerId="LiveId" clId="{11AFB4E5-B156-5C46-B3FF-B3C6445F1B5F}" dt="2024-06-27T15:22:27.906" v="936" actId="478"/>
          <ac:spMkLst>
            <pc:docMk/>
            <pc:sldMk cId="468109021" sldId="369"/>
            <ac:spMk id="6" creationId="{8ADB050F-2EB2-3DC3-8141-5E7F14197CC4}"/>
          </ac:spMkLst>
        </pc:spChg>
        <pc:spChg chg="del">
          <ac:chgData name="Dida Arda" userId="d7b01b3e1ae81ac0" providerId="LiveId" clId="{11AFB4E5-B156-5C46-B3FF-B3C6445F1B5F}" dt="2024-06-27T15:17:16.993" v="909" actId="478"/>
          <ac:spMkLst>
            <pc:docMk/>
            <pc:sldMk cId="468109021" sldId="369"/>
            <ac:spMk id="351" creationId="{00000000-0000-0000-0000-000000000000}"/>
          </ac:spMkLst>
        </pc:spChg>
        <pc:spChg chg="del mod">
          <ac:chgData name="Dida Arda" userId="d7b01b3e1ae81ac0" providerId="LiveId" clId="{11AFB4E5-B156-5C46-B3FF-B3C6445F1B5F}" dt="2024-06-27T15:17:15.885" v="908" actId="478"/>
          <ac:spMkLst>
            <pc:docMk/>
            <pc:sldMk cId="468109021" sldId="369"/>
            <ac:spMk id="353" creationId="{00000000-0000-0000-0000-000000000000}"/>
          </ac:spMkLst>
        </pc:spChg>
        <pc:picChg chg="add del mod modCrop">
          <ac:chgData name="Dida Arda" userId="d7b01b3e1ae81ac0" providerId="LiveId" clId="{11AFB4E5-B156-5C46-B3FF-B3C6445F1B5F}" dt="2024-06-27T15:22:45.944" v="938" actId="478"/>
          <ac:picMkLst>
            <pc:docMk/>
            <pc:sldMk cId="468109021" sldId="369"/>
            <ac:picMk id="4" creationId="{D55C5D79-BFEC-095E-18E4-09C2AB8B9CA2}"/>
          </ac:picMkLst>
        </pc:picChg>
        <pc:picChg chg="add del mod modCrop">
          <ac:chgData name="Dida Arda" userId="d7b01b3e1ae81ac0" providerId="LiveId" clId="{11AFB4E5-B156-5C46-B3FF-B3C6445F1B5F}" dt="2024-06-27T15:22:46.728" v="939" actId="478"/>
          <ac:picMkLst>
            <pc:docMk/>
            <pc:sldMk cId="468109021" sldId="369"/>
            <ac:picMk id="5" creationId="{9C044B46-3E95-4F9C-A5F8-63E08D1DEDC5}"/>
          </ac:picMkLst>
        </pc:picChg>
        <pc:picChg chg="add mod">
          <ac:chgData name="Dida Arda" userId="d7b01b3e1ae81ac0" providerId="LiveId" clId="{11AFB4E5-B156-5C46-B3FF-B3C6445F1B5F}" dt="2024-06-27T15:23:10.270" v="943" actId="1076"/>
          <ac:picMkLst>
            <pc:docMk/>
            <pc:sldMk cId="468109021" sldId="369"/>
            <ac:picMk id="7" creationId="{619C7F34-F688-3098-7C16-55285D232270}"/>
          </ac:picMkLst>
        </pc:picChg>
        <pc:picChg chg="add mod">
          <ac:chgData name="Dida Arda" userId="d7b01b3e1ae81ac0" providerId="LiveId" clId="{11AFB4E5-B156-5C46-B3FF-B3C6445F1B5F}" dt="2024-06-27T15:24:09.982" v="953" actId="1076"/>
          <ac:picMkLst>
            <pc:docMk/>
            <pc:sldMk cId="468109021" sldId="369"/>
            <ac:picMk id="8" creationId="{02AD111E-E61B-1DB8-C150-4B5FC48B34C3}"/>
          </ac:picMkLst>
        </pc:picChg>
      </pc:sldChg>
      <pc:sldChg chg="add del">
        <pc:chgData name="Dida Arda" userId="d7b01b3e1ae81ac0" providerId="LiveId" clId="{11AFB4E5-B156-5C46-B3FF-B3C6445F1B5F}" dt="2024-06-27T15:08:18.430" v="674"/>
        <pc:sldMkLst>
          <pc:docMk/>
          <pc:sldMk cId="1583926770" sldId="369"/>
        </pc:sldMkLst>
      </pc:sldChg>
      <pc:sldChg chg="add">
        <pc:chgData name="Dida Arda" userId="d7b01b3e1ae81ac0" providerId="LiveId" clId="{11AFB4E5-B156-5C46-B3FF-B3C6445F1B5F}" dt="2024-06-27T15:22:42.942" v="937"/>
        <pc:sldMkLst>
          <pc:docMk/>
          <pc:sldMk cId="3116635802" sldId="370"/>
        </pc:sldMkLst>
      </pc:sldChg>
      <pc:sldChg chg="add">
        <pc:chgData name="Dida Arda" userId="d7b01b3e1ae81ac0" providerId="LiveId" clId="{11AFB4E5-B156-5C46-B3FF-B3C6445F1B5F}" dt="2024-06-27T15:29:11.913" v="954"/>
        <pc:sldMkLst>
          <pc:docMk/>
          <pc:sldMk cId="1205999589" sldId="371"/>
        </pc:sldMkLst>
      </pc:sldChg>
      <pc:sldChg chg="modSp add mod">
        <pc:chgData name="Dida Arda" userId="d7b01b3e1ae81ac0" providerId="LiveId" clId="{11AFB4E5-B156-5C46-B3FF-B3C6445F1B5F}" dt="2024-06-29T04:41:07.978" v="1951"/>
        <pc:sldMkLst>
          <pc:docMk/>
          <pc:sldMk cId="3895511637" sldId="372"/>
        </pc:sldMkLst>
        <pc:spChg chg="mod">
          <ac:chgData name="Dida Arda" userId="d7b01b3e1ae81ac0" providerId="LiveId" clId="{11AFB4E5-B156-5C46-B3FF-B3C6445F1B5F}" dt="2024-06-29T04:41:07.978" v="1951"/>
          <ac:spMkLst>
            <pc:docMk/>
            <pc:sldMk cId="3895511637" sldId="372"/>
            <ac:spMk id="353" creationId="{00000000-0000-0000-0000-000000000000}"/>
          </ac:spMkLst>
        </pc:spChg>
      </pc:sldChg>
      <pc:sldChg chg="addSp delSp modSp add mod">
        <pc:chgData name="Dida Arda" userId="d7b01b3e1ae81ac0" providerId="LiveId" clId="{11AFB4E5-B156-5C46-B3FF-B3C6445F1B5F}" dt="2024-06-28T11:15:38.409" v="1155" actId="20577"/>
        <pc:sldMkLst>
          <pc:docMk/>
          <pc:sldMk cId="3457394302" sldId="373"/>
        </pc:sldMkLst>
        <pc:spChg chg="mod">
          <ac:chgData name="Dida Arda" userId="d7b01b3e1ae81ac0" providerId="LiveId" clId="{11AFB4E5-B156-5C46-B3FF-B3C6445F1B5F}" dt="2024-06-28T11:15:38.409" v="1155" actId="20577"/>
          <ac:spMkLst>
            <pc:docMk/>
            <pc:sldMk cId="3457394302" sldId="373"/>
            <ac:spMk id="351" creationId="{00000000-0000-0000-0000-000000000000}"/>
          </ac:spMkLst>
        </pc:spChg>
        <pc:spChg chg="mod">
          <ac:chgData name="Dida Arda" userId="d7b01b3e1ae81ac0" providerId="LiveId" clId="{11AFB4E5-B156-5C46-B3FF-B3C6445F1B5F}" dt="2024-06-28T11:15:16.756" v="1154" actId="20577"/>
          <ac:spMkLst>
            <pc:docMk/>
            <pc:sldMk cId="3457394302" sldId="373"/>
            <ac:spMk id="353" creationId="{00000000-0000-0000-0000-000000000000}"/>
          </ac:spMkLst>
        </pc:spChg>
        <pc:picChg chg="add mod">
          <ac:chgData name="Dida Arda" userId="d7b01b3e1ae81ac0" providerId="LiveId" clId="{11AFB4E5-B156-5C46-B3FF-B3C6445F1B5F}" dt="2024-06-28T11:15:08.261" v="1147" actId="1076"/>
          <ac:picMkLst>
            <pc:docMk/>
            <pc:sldMk cId="3457394302" sldId="373"/>
            <ac:picMk id="2" creationId="{F1BFBECC-6528-C41B-7CA3-7A035D9955ED}"/>
          </ac:picMkLst>
        </pc:picChg>
        <pc:picChg chg="del">
          <ac:chgData name="Dida Arda" userId="d7b01b3e1ae81ac0" providerId="LiveId" clId="{11AFB4E5-B156-5C46-B3FF-B3C6445F1B5F}" dt="2024-06-28T11:12:15.119" v="1117" actId="478"/>
          <ac:picMkLst>
            <pc:docMk/>
            <pc:sldMk cId="3457394302" sldId="373"/>
            <ac:picMk id="5" creationId="{4AD2EEB6-F146-D4E2-22DD-96379458862A}"/>
          </ac:picMkLst>
        </pc:picChg>
      </pc:sldChg>
      <pc:sldChg chg="delSp modSp add mod">
        <pc:chgData name="Dida Arda" userId="d7b01b3e1ae81ac0" providerId="LiveId" clId="{11AFB4E5-B156-5C46-B3FF-B3C6445F1B5F}" dt="2024-06-28T11:29:17.961" v="1441" actId="113"/>
        <pc:sldMkLst>
          <pc:docMk/>
          <pc:sldMk cId="401521643" sldId="374"/>
        </pc:sldMkLst>
        <pc:spChg chg="mod">
          <ac:chgData name="Dida Arda" userId="d7b01b3e1ae81ac0" providerId="LiveId" clId="{11AFB4E5-B156-5C46-B3FF-B3C6445F1B5F}" dt="2024-06-28T11:17:23.816" v="1188" actId="20577"/>
          <ac:spMkLst>
            <pc:docMk/>
            <pc:sldMk cId="401521643" sldId="374"/>
            <ac:spMk id="351" creationId="{00000000-0000-0000-0000-000000000000}"/>
          </ac:spMkLst>
        </pc:spChg>
        <pc:spChg chg="mod">
          <ac:chgData name="Dida Arda" userId="d7b01b3e1ae81ac0" providerId="LiveId" clId="{11AFB4E5-B156-5C46-B3FF-B3C6445F1B5F}" dt="2024-06-28T11:29:17.961" v="1441" actId="113"/>
          <ac:spMkLst>
            <pc:docMk/>
            <pc:sldMk cId="401521643" sldId="374"/>
            <ac:spMk id="353" creationId="{00000000-0000-0000-0000-000000000000}"/>
          </ac:spMkLst>
        </pc:spChg>
        <pc:picChg chg="del mod">
          <ac:chgData name="Dida Arda" userId="d7b01b3e1ae81ac0" providerId="LiveId" clId="{11AFB4E5-B156-5C46-B3FF-B3C6445F1B5F}" dt="2024-06-28T11:23:06.984" v="1380" actId="478"/>
          <ac:picMkLst>
            <pc:docMk/>
            <pc:sldMk cId="401521643" sldId="374"/>
            <ac:picMk id="5" creationId="{4AD2EEB6-F146-D4E2-22DD-96379458862A}"/>
          </ac:picMkLst>
        </pc:picChg>
      </pc:sldChg>
      <pc:sldChg chg="addSp delSp modSp add mod">
        <pc:chgData name="Dida Arda" userId="d7b01b3e1ae81ac0" providerId="LiveId" clId="{11AFB4E5-B156-5C46-B3FF-B3C6445F1B5F}" dt="2024-06-28T11:21:38.601" v="1364" actId="1076"/>
        <pc:sldMkLst>
          <pc:docMk/>
          <pc:sldMk cId="2040400502" sldId="375"/>
        </pc:sldMkLst>
        <pc:spChg chg="add mod">
          <ac:chgData name="Dida Arda" userId="d7b01b3e1ae81ac0" providerId="LiveId" clId="{11AFB4E5-B156-5C46-B3FF-B3C6445F1B5F}" dt="2024-06-28T11:21:34.064" v="1363" actId="1076"/>
          <ac:spMkLst>
            <pc:docMk/>
            <pc:sldMk cId="2040400502" sldId="375"/>
            <ac:spMk id="3" creationId="{FAD0F8DD-0D8E-7B1C-F381-546941D86474}"/>
          </ac:spMkLst>
        </pc:spChg>
        <pc:spChg chg="mod">
          <ac:chgData name="Dida Arda" userId="d7b01b3e1ae81ac0" providerId="LiveId" clId="{11AFB4E5-B156-5C46-B3FF-B3C6445F1B5F}" dt="2024-06-28T11:21:38.601" v="1364" actId="1076"/>
          <ac:spMkLst>
            <pc:docMk/>
            <pc:sldMk cId="2040400502" sldId="375"/>
            <ac:spMk id="353" creationId="{00000000-0000-0000-0000-000000000000}"/>
          </ac:spMkLst>
        </pc:spChg>
        <pc:picChg chg="del">
          <ac:chgData name="Dida Arda" userId="d7b01b3e1ae81ac0" providerId="LiveId" clId="{11AFB4E5-B156-5C46-B3FF-B3C6445F1B5F}" dt="2024-06-28T11:18:23.119" v="1201" actId="478"/>
          <ac:picMkLst>
            <pc:docMk/>
            <pc:sldMk cId="2040400502" sldId="375"/>
            <ac:picMk id="2" creationId="{F1BFBECC-6528-C41B-7CA3-7A035D9955ED}"/>
          </ac:picMkLst>
        </pc:picChg>
      </pc:sldChg>
      <pc:sldChg chg="add del">
        <pc:chgData name="Dida Arda" userId="d7b01b3e1ae81ac0" providerId="LiveId" clId="{11AFB4E5-B156-5C46-B3FF-B3C6445F1B5F}" dt="2024-06-28T11:18:29.462" v="1204"/>
        <pc:sldMkLst>
          <pc:docMk/>
          <pc:sldMk cId="1148482747" sldId="376"/>
        </pc:sldMkLst>
      </pc:sldChg>
      <pc:sldChg chg="addSp delSp modSp add mod">
        <pc:chgData name="Dida Arda" userId="d7b01b3e1ae81ac0" providerId="LiveId" clId="{11AFB4E5-B156-5C46-B3FF-B3C6445F1B5F}" dt="2024-06-28T11:27:06.383" v="1401" actId="1076"/>
        <pc:sldMkLst>
          <pc:docMk/>
          <pc:sldMk cId="3136233810" sldId="376"/>
        </pc:sldMkLst>
        <pc:spChg chg="mod">
          <ac:chgData name="Dida Arda" userId="d7b01b3e1ae81ac0" providerId="LiveId" clId="{11AFB4E5-B156-5C46-B3FF-B3C6445F1B5F}" dt="2024-06-28T11:25:59.925" v="1397" actId="20577"/>
          <ac:spMkLst>
            <pc:docMk/>
            <pc:sldMk cId="3136233810" sldId="376"/>
            <ac:spMk id="351" creationId="{00000000-0000-0000-0000-000000000000}"/>
          </ac:spMkLst>
        </pc:spChg>
        <pc:spChg chg="del mod">
          <ac:chgData name="Dida Arda" userId="d7b01b3e1ae81ac0" providerId="LiveId" clId="{11AFB4E5-B156-5C46-B3FF-B3C6445F1B5F}" dt="2024-06-28T11:25:44.241" v="1389" actId="478"/>
          <ac:spMkLst>
            <pc:docMk/>
            <pc:sldMk cId="3136233810" sldId="376"/>
            <ac:spMk id="353" creationId="{00000000-0000-0000-0000-000000000000}"/>
          </ac:spMkLst>
        </pc:spChg>
        <pc:picChg chg="del">
          <ac:chgData name="Dida Arda" userId="d7b01b3e1ae81ac0" providerId="LiveId" clId="{11AFB4E5-B156-5C46-B3FF-B3C6445F1B5F}" dt="2024-06-28T11:25:07.703" v="1382" actId="478"/>
          <ac:picMkLst>
            <pc:docMk/>
            <pc:sldMk cId="3136233810" sldId="376"/>
            <ac:picMk id="5" creationId="{4AD2EEB6-F146-D4E2-22DD-96379458862A}"/>
          </ac:picMkLst>
        </pc:picChg>
        <pc:picChg chg="add del mod">
          <ac:chgData name="Dida Arda" userId="d7b01b3e1ae81ac0" providerId="LiveId" clId="{11AFB4E5-B156-5C46-B3FF-B3C6445F1B5F}" dt="2024-06-28T11:25:42.486" v="1388" actId="478"/>
          <ac:picMkLst>
            <pc:docMk/>
            <pc:sldMk cId="3136233810" sldId="376"/>
            <ac:picMk id="1026" creationId="{1418E8CF-9FC0-7D65-116D-0E82A91ECD47}"/>
          </ac:picMkLst>
        </pc:picChg>
        <pc:picChg chg="add del mod">
          <ac:chgData name="Dida Arda" userId="d7b01b3e1ae81ac0" providerId="LiveId" clId="{11AFB4E5-B156-5C46-B3FF-B3C6445F1B5F}" dt="2024-06-28T11:27:04.139" v="1399" actId="478"/>
          <ac:picMkLst>
            <pc:docMk/>
            <pc:sldMk cId="3136233810" sldId="376"/>
            <ac:picMk id="1028" creationId="{82A4CC19-A910-EFAD-9B01-2479CED3C9A7}"/>
          </ac:picMkLst>
        </pc:picChg>
        <pc:picChg chg="add mod">
          <ac:chgData name="Dida Arda" userId="d7b01b3e1ae81ac0" providerId="LiveId" clId="{11AFB4E5-B156-5C46-B3FF-B3C6445F1B5F}" dt="2024-06-28T11:27:06.383" v="1401" actId="1076"/>
          <ac:picMkLst>
            <pc:docMk/>
            <pc:sldMk cId="3136233810" sldId="376"/>
            <ac:picMk id="1030" creationId="{D6A80FC7-7BC5-79DC-4DDE-C26ADCC344E3}"/>
          </ac:picMkLst>
        </pc:picChg>
      </pc:sldChg>
      <pc:sldChg chg="addSp delSp modSp add mod ord modAnim">
        <pc:chgData name="Dida Arda" userId="d7b01b3e1ae81ac0" providerId="LiveId" clId="{11AFB4E5-B156-5C46-B3FF-B3C6445F1B5F}" dt="2024-06-28T14:23:24.598" v="1500"/>
        <pc:sldMkLst>
          <pc:docMk/>
          <pc:sldMk cId="2783145581" sldId="377"/>
        </pc:sldMkLst>
        <pc:spChg chg="add mod">
          <ac:chgData name="Dida Arda" userId="d7b01b3e1ae81ac0" providerId="LiveId" clId="{11AFB4E5-B156-5C46-B3FF-B3C6445F1B5F}" dt="2024-06-28T14:16:33.047" v="1493" actId="1076"/>
          <ac:spMkLst>
            <pc:docMk/>
            <pc:sldMk cId="2783145581" sldId="377"/>
            <ac:spMk id="4" creationId="{234357D5-03EC-6BE5-C498-DF2D1C37C68A}"/>
          </ac:spMkLst>
        </pc:spChg>
        <pc:spChg chg="mod">
          <ac:chgData name="Dida Arda" userId="d7b01b3e1ae81ac0" providerId="LiveId" clId="{11AFB4E5-B156-5C46-B3FF-B3C6445F1B5F}" dt="2024-06-28T11:50:51.146" v="1482" actId="20577"/>
          <ac:spMkLst>
            <pc:docMk/>
            <pc:sldMk cId="2783145581" sldId="377"/>
            <ac:spMk id="351" creationId="{00000000-0000-0000-0000-000000000000}"/>
          </ac:spMkLst>
        </pc:spChg>
        <pc:spChg chg="mod">
          <ac:chgData name="Dida Arda" userId="d7b01b3e1ae81ac0" providerId="LiveId" clId="{11AFB4E5-B156-5C46-B3FF-B3C6445F1B5F}" dt="2024-06-28T14:15:59.751" v="1489" actId="20577"/>
          <ac:spMkLst>
            <pc:docMk/>
            <pc:sldMk cId="2783145581" sldId="377"/>
            <ac:spMk id="353" creationId="{00000000-0000-0000-0000-000000000000}"/>
          </ac:spMkLst>
        </pc:spChg>
        <pc:picChg chg="add del">
          <ac:chgData name="Dida Arda" userId="d7b01b3e1ae81ac0" providerId="LiveId" clId="{11AFB4E5-B156-5C46-B3FF-B3C6445F1B5F}" dt="2024-06-28T11:50:55.413" v="1484" actId="478"/>
          <ac:picMkLst>
            <pc:docMk/>
            <pc:sldMk cId="2783145581" sldId="377"/>
            <ac:picMk id="2" creationId="{F1BFBECC-6528-C41B-7CA3-7A035D9955ED}"/>
          </ac:picMkLst>
        </pc:picChg>
        <pc:picChg chg="add mod">
          <ac:chgData name="Dida Arda" userId="d7b01b3e1ae81ac0" providerId="LiveId" clId="{11AFB4E5-B156-5C46-B3FF-B3C6445F1B5F}" dt="2024-06-28T14:23:04.509" v="1496" actId="1076"/>
          <ac:picMkLst>
            <pc:docMk/>
            <pc:sldMk cId="2783145581" sldId="377"/>
            <ac:picMk id="2050" creationId="{CD059AEA-40CE-5306-66A9-0303B032A69D}"/>
          </ac:picMkLst>
        </pc:picChg>
      </pc:sldChg>
      <pc:sldChg chg="addSp delSp modSp add mod delAnim modAnim">
        <pc:chgData name="Dida Arda" userId="d7b01b3e1ae81ac0" providerId="LiveId" clId="{11AFB4E5-B156-5C46-B3FF-B3C6445F1B5F}" dt="2024-06-28T15:17:10.881" v="1588" actId="1076"/>
        <pc:sldMkLst>
          <pc:docMk/>
          <pc:sldMk cId="1937562316" sldId="378"/>
        </pc:sldMkLst>
        <pc:spChg chg="del mod">
          <ac:chgData name="Dida Arda" userId="d7b01b3e1ae81ac0" providerId="LiveId" clId="{11AFB4E5-B156-5C46-B3FF-B3C6445F1B5F}" dt="2024-06-28T14:30:40.074" v="1504" actId="478"/>
          <ac:spMkLst>
            <pc:docMk/>
            <pc:sldMk cId="1937562316" sldId="378"/>
            <ac:spMk id="4" creationId="{234357D5-03EC-6BE5-C498-DF2D1C37C68A}"/>
          </ac:spMkLst>
        </pc:spChg>
        <pc:spChg chg="mod">
          <ac:chgData name="Dida Arda" userId="d7b01b3e1ae81ac0" providerId="LiveId" clId="{11AFB4E5-B156-5C46-B3FF-B3C6445F1B5F}" dt="2024-06-28T15:10:40.338" v="1560"/>
          <ac:spMkLst>
            <pc:docMk/>
            <pc:sldMk cId="1937562316" sldId="378"/>
            <ac:spMk id="351" creationId="{00000000-0000-0000-0000-000000000000}"/>
          </ac:spMkLst>
        </pc:spChg>
        <pc:spChg chg="mod">
          <ac:chgData name="Dida Arda" userId="d7b01b3e1ae81ac0" providerId="LiveId" clId="{11AFB4E5-B156-5C46-B3FF-B3C6445F1B5F}" dt="2024-06-28T15:11:07.716" v="1563" actId="113"/>
          <ac:spMkLst>
            <pc:docMk/>
            <pc:sldMk cId="1937562316" sldId="378"/>
            <ac:spMk id="353" creationId="{00000000-0000-0000-0000-000000000000}"/>
          </ac:spMkLst>
        </pc:spChg>
        <pc:picChg chg="del">
          <ac:chgData name="Dida Arda" userId="d7b01b3e1ae81ac0" providerId="LiveId" clId="{11AFB4E5-B156-5C46-B3FF-B3C6445F1B5F}" dt="2024-06-28T14:30:36.977" v="1502" actId="478"/>
          <ac:picMkLst>
            <pc:docMk/>
            <pc:sldMk cId="1937562316" sldId="378"/>
            <ac:picMk id="2050" creationId="{CD059AEA-40CE-5306-66A9-0303B032A69D}"/>
          </ac:picMkLst>
        </pc:picChg>
        <pc:picChg chg="add del mod">
          <ac:chgData name="Dida Arda" userId="d7b01b3e1ae81ac0" providerId="LiveId" clId="{11AFB4E5-B156-5C46-B3FF-B3C6445F1B5F}" dt="2024-06-28T15:11:52.578" v="1567" actId="478"/>
          <ac:picMkLst>
            <pc:docMk/>
            <pc:sldMk cId="1937562316" sldId="378"/>
            <ac:picMk id="3074" creationId="{6AF310E3-AB0A-195E-9F48-2D5DDC011524}"/>
          </ac:picMkLst>
        </pc:picChg>
        <pc:picChg chg="add del">
          <ac:chgData name="Dida Arda" userId="d7b01b3e1ae81ac0" providerId="LiveId" clId="{11AFB4E5-B156-5C46-B3FF-B3C6445F1B5F}" dt="2024-06-28T15:11:54.761" v="1569" actId="478"/>
          <ac:picMkLst>
            <pc:docMk/>
            <pc:sldMk cId="1937562316" sldId="378"/>
            <ac:picMk id="3076" creationId="{771CE22E-3A86-2BDE-44D3-9B6EDAEB3FE7}"/>
          </ac:picMkLst>
        </pc:picChg>
        <pc:picChg chg="add mod">
          <ac:chgData name="Dida Arda" userId="d7b01b3e1ae81ac0" providerId="LiveId" clId="{11AFB4E5-B156-5C46-B3FF-B3C6445F1B5F}" dt="2024-06-28T15:17:03.393" v="1586" actId="1076"/>
          <ac:picMkLst>
            <pc:docMk/>
            <pc:sldMk cId="1937562316" sldId="378"/>
            <ac:picMk id="3078" creationId="{A88B05FA-847F-2B81-5E7E-10229825AEFC}"/>
          </ac:picMkLst>
        </pc:picChg>
        <pc:picChg chg="add mod">
          <ac:chgData name="Dida Arda" userId="d7b01b3e1ae81ac0" providerId="LiveId" clId="{11AFB4E5-B156-5C46-B3FF-B3C6445F1B5F}" dt="2024-06-28T15:17:10.881" v="1588" actId="1076"/>
          <ac:picMkLst>
            <pc:docMk/>
            <pc:sldMk cId="1937562316" sldId="378"/>
            <ac:picMk id="3080" creationId="{BD3ECA28-5077-7F81-B748-5C21FAA3BD80}"/>
          </ac:picMkLst>
        </pc:picChg>
      </pc:sldChg>
      <pc:sldChg chg="addSp delSp modSp add mod modAnim">
        <pc:chgData name="Dida Arda" userId="d7b01b3e1ae81ac0" providerId="LiveId" clId="{11AFB4E5-B156-5C46-B3FF-B3C6445F1B5F}" dt="2024-06-28T15:47:54.164" v="1595"/>
        <pc:sldMkLst>
          <pc:docMk/>
          <pc:sldMk cId="19253800" sldId="379"/>
        </pc:sldMkLst>
        <pc:spChg chg="mod">
          <ac:chgData name="Dida Arda" userId="d7b01b3e1ae81ac0" providerId="LiveId" clId="{11AFB4E5-B156-5C46-B3FF-B3C6445F1B5F}" dt="2024-06-28T15:17:20.633" v="1589"/>
          <ac:spMkLst>
            <pc:docMk/>
            <pc:sldMk cId="19253800" sldId="379"/>
            <ac:spMk id="351" creationId="{00000000-0000-0000-0000-000000000000}"/>
          </ac:spMkLst>
        </pc:spChg>
        <pc:spChg chg="mod">
          <ac:chgData name="Dida Arda" userId="d7b01b3e1ae81ac0" providerId="LiveId" clId="{11AFB4E5-B156-5C46-B3FF-B3C6445F1B5F}" dt="2024-06-28T15:19:16.013" v="1591" actId="20577"/>
          <ac:spMkLst>
            <pc:docMk/>
            <pc:sldMk cId="19253800" sldId="379"/>
            <ac:spMk id="353" creationId="{00000000-0000-0000-0000-000000000000}"/>
          </ac:spMkLst>
        </pc:spChg>
        <pc:picChg chg="del">
          <ac:chgData name="Dida Arda" userId="d7b01b3e1ae81ac0" providerId="LiveId" clId="{11AFB4E5-B156-5C46-B3FF-B3C6445F1B5F}" dt="2024-06-28T15:16:42.395" v="1582" actId="478"/>
          <ac:picMkLst>
            <pc:docMk/>
            <pc:sldMk cId="19253800" sldId="379"/>
            <ac:picMk id="3078" creationId="{A88B05FA-847F-2B81-5E7E-10229825AEFC}"/>
          </ac:picMkLst>
        </pc:picChg>
        <pc:picChg chg="del">
          <ac:chgData name="Dida Arda" userId="d7b01b3e1ae81ac0" providerId="LiveId" clId="{11AFB4E5-B156-5C46-B3FF-B3C6445F1B5F}" dt="2024-06-28T15:16:40.518" v="1581" actId="478"/>
          <ac:picMkLst>
            <pc:docMk/>
            <pc:sldMk cId="19253800" sldId="379"/>
            <ac:picMk id="3080" creationId="{BD3ECA28-5077-7F81-B748-5C21FAA3BD80}"/>
          </ac:picMkLst>
        </pc:picChg>
        <pc:picChg chg="add mod">
          <ac:chgData name="Dida Arda" userId="d7b01b3e1ae81ac0" providerId="LiveId" clId="{11AFB4E5-B156-5C46-B3FF-B3C6445F1B5F}" dt="2024-06-28T15:47:50.104" v="1594" actId="1076"/>
          <ac:picMkLst>
            <pc:docMk/>
            <pc:sldMk cId="19253800" sldId="379"/>
            <ac:picMk id="4098" creationId="{912B6204-7907-7B5E-2B64-AE43677DA8F1}"/>
          </ac:picMkLst>
        </pc:picChg>
      </pc:sldChg>
      <pc:sldChg chg="addSp delSp modSp add mod ord delAnim modAnim modNotesTx">
        <pc:chgData name="Dida Arda" userId="d7b01b3e1ae81ac0" providerId="LiveId" clId="{11AFB4E5-B156-5C46-B3FF-B3C6445F1B5F}" dt="2024-06-29T01:21:34.434" v="1697" actId="20577"/>
        <pc:sldMkLst>
          <pc:docMk/>
          <pc:sldMk cId="1051924069" sldId="380"/>
        </pc:sldMkLst>
        <pc:spChg chg="add del mod">
          <ac:chgData name="Dida Arda" userId="d7b01b3e1ae81ac0" providerId="LiveId" clId="{11AFB4E5-B156-5C46-B3FF-B3C6445F1B5F}" dt="2024-06-29T01:21:02.571" v="1688" actId="478"/>
          <ac:spMkLst>
            <pc:docMk/>
            <pc:sldMk cId="1051924069" sldId="380"/>
            <ac:spMk id="4" creationId="{750F8585-A40A-8339-D5ED-71F3C24F18CB}"/>
          </ac:spMkLst>
        </pc:spChg>
        <pc:spChg chg="add del mod">
          <ac:chgData name="Dida Arda" userId="d7b01b3e1ae81ac0" providerId="LiveId" clId="{11AFB4E5-B156-5C46-B3FF-B3C6445F1B5F}" dt="2024-06-29T01:21:22.676" v="1695" actId="478"/>
          <ac:spMkLst>
            <pc:docMk/>
            <pc:sldMk cId="1051924069" sldId="380"/>
            <ac:spMk id="6" creationId="{594CBF12-BED1-297F-DCF2-48694DF797A6}"/>
          </ac:spMkLst>
        </pc:spChg>
        <pc:spChg chg="del mod">
          <ac:chgData name="Dida Arda" userId="d7b01b3e1ae81ac0" providerId="LiveId" clId="{11AFB4E5-B156-5C46-B3FF-B3C6445F1B5F}" dt="2024-06-29T01:21:20.335" v="1694" actId="478"/>
          <ac:spMkLst>
            <pc:docMk/>
            <pc:sldMk cId="1051924069" sldId="380"/>
            <ac:spMk id="351" creationId="{00000000-0000-0000-0000-000000000000}"/>
          </ac:spMkLst>
        </pc:spChg>
        <pc:spChg chg="del mod">
          <ac:chgData name="Dida Arda" userId="d7b01b3e1ae81ac0" providerId="LiveId" clId="{11AFB4E5-B156-5C46-B3FF-B3C6445F1B5F}" dt="2024-06-29T01:21:00.503" v="1687" actId="478"/>
          <ac:spMkLst>
            <pc:docMk/>
            <pc:sldMk cId="1051924069" sldId="380"/>
            <ac:spMk id="353" creationId="{00000000-0000-0000-0000-000000000000}"/>
          </ac:spMkLst>
        </pc:spChg>
        <pc:picChg chg="add del mod modCrop">
          <ac:chgData name="Dida Arda" userId="d7b01b3e1ae81ac0" providerId="LiveId" clId="{11AFB4E5-B156-5C46-B3FF-B3C6445F1B5F}" dt="2024-06-29T01:20:57.282" v="1685" actId="478"/>
          <ac:picMkLst>
            <pc:docMk/>
            <pc:sldMk cId="1051924069" sldId="380"/>
            <ac:picMk id="2" creationId="{8BE83DC9-368C-02AA-EFDC-30B31B8B09A5}"/>
          </ac:picMkLst>
        </pc:picChg>
        <pc:picChg chg="del">
          <ac:chgData name="Dida Arda" userId="d7b01b3e1ae81ac0" providerId="LiveId" clId="{11AFB4E5-B156-5C46-B3FF-B3C6445F1B5F}" dt="2024-06-28T16:14:58.646" v="1619" actId="478"/>
          <ac:picMkLst>
            <pc:docMk/>
            <pc:sldMk cId="1051924069" sldId="380"/>
            <ac:picMk id="4098" creationId="{912B6204-7907-7B5E-2B64-AE43677DA8F1}"/>
          </ac:picMkLst>
        </pc:picChg>
        <pc:picChg chg="add del mod">
          <ac:chgData name="Dida Arda" userId="d7b01b3e1ae81ac0" providerId="LiveId" clId="{11AFB4E5-B156-5C46-B3FF-B3C6445F1B5F}" dt="2024-06-29T01:20:58.154" v="1686" actId="478"/>
          <ac:picMkLst>
            <pc:docMk/>
            <pc:sldMk cId="1051924069" sldId="380"/>
            <ac:picMk id="5122" creationId="{D0D20009-9C9C-B4A7-F25C-B0FE85234D21}"/>
          </ac:picMkLst>
        </pc:picChg>
        <pc:picChg chg="add mod">
          <ac:chgData name="Dida Arda" userId="d7b01b3e1ae81ac0" providerId="LiveId" clId="{11AFB4E5-B156-5C46-B3FF-B3C6445F1B5F}" dt="2024-06-29T01:21:18.201" v="1693" actId="1076"/>
          <ac:picMkLst>
            <pc:docMk/>
            <pc:sldMk cId="1051924069" sldId="380"/>
            <ac:picMk id="5124" creationId="{0F5DB55F-5BE1-BFAB-55AD-B57375CE9543}"/>
          </ac:picMkLst>
        </pc:picChg>
      </pc:sldChg>
      <pc:sldChg chg="addSp modSp add mod">
        <pc:chgData name="Dida Arda" userId="d7b01b3e1ae81ac0" providerId="LiveId" clId="{11AFB4E5-B156-5C46-B3FF-B3C6445F1B5F}" dt="2024-06-29T01:22:41.531" v="1701" actId="13926"/>
        <pc:sldMkLst>
          <pc:docMk/>
          <pc:sldMk cId="383423092" sldId="381"/>
        </pc:sldMkLst>
        <pc:spChg chg="add mod">
          <ac:chgData name="Dida Arda" userId="d7b01b3e1ae81ac0" providerId="LiveId" clId="{11AFB4E5-B156-5C46-B3FF-B3C6445F1B5F}" dt="2024-06-29T01:22:41.531" v="1701" actId="13926"/>
          <ac:spMkLst>
            <pc:docMk/>
            <pc:sldMk cId="383423092" sldId="381"/>
            <ac:spMk id="3" creationId="{EFADFFAB-0CBE-EA6C-8402-3C785E298391}"/>
          </ac:spMkLst>
        </pc:spChg>
      </pc:sldChg>
      <pc:sldChg chg="addSp delSp modSp add mod modAnim">
        <pc:chgData name="Dida Arda" userId="d7b01b3e1ae81ac0" providerId="LiveId" clId="{11AFB4E5-B156-5C46-B3FF-B3C6445F1B5F}" dt="2024-06-29T01:56:34.012" v="1950"/>
        <pc:sldMkLst>
          <pc:docMk/>
          <pc:sldMk cId="66954086" sldId="382"/>
        </pc:sldMkLst>
        <pc:spChg chg="add del">
          <ac:chgData name="Dida Arda" userId="d7b01b3e1ae81ac0" providerId="LiveId" clId="{11AFB4E5-B156-5C46-B3FF-B3C6445F1B5F}" dt="2024-06-29T01:56:04.898" v="1943" actId="478"/>
          <ac:spMkLst>
            <pc:docMk/>
            <pc:sldMk cId="66954086" sldId="382"/>
            <ac:spMk id="2" creationId="{A67C6399-1337-557C-A676-D73D66FCD8E5}"/>
          </ac:spMkLst>
        </pc:spChg>
        <pc:spChg chg="add mod">
          <ac:chgData name="Dida Arda" userId="d7b01b3e1ae81ac0" providerId="LiveId" clId="{11AFB4E5-B156-5C46-B3FF-B3C6445F1B5F}" dt="2024-06-29T01:56:04.203" v="1942" actId="478"/>
          <ac:spMkLst>
            <pc:docMk/>
            <pc:sldMk cId="66954086" sldId="382"/>
            <ac:spMk id="3" creationId="{F85B0DD0-53E9-FF06-570C-BC4D3BAA5006}"/>
          </ac:spMkLst>
        </pc:spChg>
        <pc:spChg chg="add del mod">
          <ac:chgData name="Dida Arda" userId="d7b01b3e1ae81ac0" providerId="LiveId" clId="{11AFB4E5-B156-5C46-B3FF-B3C6445F1B5F}" dt="2024-06-29T01:56:10.962" v="1945" actId="478"/>
          <ac:spMkLst>
            <pc:docMk/>
            <pc:sldMk cId="66954086" sldId="382"/>
            <ac:spMk id="4" creationId="{7963E82D-897D-9E81-9279-4DA3B1C309EC}"/>
          </ac:spMkLst>
        </pc:spChg>
        <pc:spChg chg="mod">
          <ac:chgData name="Dida Arda" userId="d7b01b3e1ae81ac0" providerId="LiveId" clId="{11AFB4E5-B156-5C46-B3FF-B3C6445F1B5F}" dt="2024-06-29T01:53:52.669" v="1748" actId="20577"/>
          <ac:spMkLst>
            <pc:docMk/>
            <pc:sldMk cId="66954086" sldId="382"/>
            <ac:spMk id="351" creationId="{00000000-0000-0000-0000-000000000000}"/>
          </ac:spMkLst>
        </pc:spChg>
        <pc:spChg chg="add del mod">
          <ac:chgData name="Dida Arda" userId="d7b01b3e1ae81ac0" providerId="LiveId" clId="{11AFB4E5-B156-5C46-B3FF-B3C6445F1B5F}" dt="2024-06-29T01:56:04.898" v="1943" actId="478"/>
          <ac:spMkLst>
            <pc:docMk/>
            <pc:sldMk cId="66954086" sldId="382"/>
            <ac:spMk id="353" creationId="{00000000-0000-0000-0000-000000000000}"/>
          </ac:spMkLst>
        </pc:spChg>
        <pc:picChg chg="add mod">
          <ac:chgData name="Dida Arda" userId="d7b01b3e1ae81ac0" providerId="LiveId" clId="{11AFB4E5-B156-5C46-B3FF-B3C6445F1B5F}" dt="2024-06-29T01:56:31.342" v="1949" actId="1076"/>
          <ac:picMkLst>
            <pc:docMk/>
            <pc:sldMk cId="66954086" sldId="382"/>
            <ac:picMk id="5" creationId="{BC35F898-201D-9BC6-F1F5-3A875373A0F5}"/>
          </ac:picMkLst>
        </pc:picChg>
        <pc:picChg chg="del">
          <ac:chgData name="Dida Arda" userId="d7b01b3e1ae81ac0" providerId="LiveId" clId="{11AFB4E5-B156-5C46-B3FF-B3C6445F1B5F}" dt="2024-06-29T01:53:25.846" v="1703" actId="478"/>
          <ac:picMkLst>
            <pc:docMk/>
            <pc:sldMk cId="66954086" sldId="382"/>
            <ac:picMk id="4098" creationId="{912B6204-7907-7B5E-2B64-AE43677DA8F1}"/>
          </ac:picMkLst>
        </pc:picChg>
      </pc:sldChg>
      <pc:sldChg chg="add del">
        <pc:chgData name="Dida Arda" userId="d7b01b3e1ae81ac0" providerId="LiveId" clId="{11AFB4E5-B156-5C46-B3FF-B3C6445F1B5F}" dt="2024-06-29T01:21:05.378" v="1690"/>
        <pc:sldMkLst>
          <pc:docMk/>
          <pc:sldMk cId="3244177879" sldId="3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f57ed31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f57ed31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328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Source: https://www.its.ac.id/news/en/2022/12/24/make-indonesia-proud-its-students-win-international-hacking-competitions/</a:t>
            </a:r>
            <a:br>
              <a:rPr lang="en-US" b="1">
                <a:latin typeface="+mj-lt"/>
              </a:rPr>
            </a:br>
            <a:r>
              <a:rPr lang="en-US" b="1" i="0" err="1">
                <a:solidFill>
                  <a:srgbClr val="333333"/>
                </a:solidFill>
                <a:effectLst/>
                <a:latin typeface="+mj-lt"/>
              </a:rPr>
              <a:t>Achmad</a:t>
            </a:r>
            <a:r>
              <a:rPr lang="en-US" b="1" i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1" i="0" err="1">
                <a:solidFill>
                  <a:srgbClr val="333333"/>
                </a:solidFill>
                <a:effectLst/>
                <a:latin typeface="+mj-lt"/>
              </a:rPr>
              <a:t>Zaenuri</a:t>
            </a:r>
            <a:r>
              <a:rPr lang="en-US" b="1" i="0">
                <a:solidFill>
                  <a:srgbClr val="333333"/>
                </a:solidFill>
                <a:effectLst/>
                <a:latin typeface="+mj-lt"/>
              </a:rPr>
              <a:t> Dahlan Putra, a student of the ITS Information Systems Department and his team managed to make a proud achievement as 2nd Place in the </a:t>
            </a:r>
            <a:r>
              <a:rPr lang="en-US" b="1" i="1">
                <a:solidFill>
                  <a:srgbClr val="333333"/>
                </a:solidFill>
                <a:effectLst/>
                <a:latin typeface="+mj-lt"/>
              </a:rPr>
              <a:t>Abu Dhabi Digital Authority</a:t>
            </a:r>
            <a:r>
              <a:rPr lang="en-US" b="1" i="0">
                <a:solidFill>
                  <a:srgbClr val="333333"/>
                </a:solidFill>
                <a:effectLst/>
                <a:latin typeface="+mj-lt"/>
              </a:rPr>
              <a:t> (ADDA) </a:t>
            </a:r>
            <a:r>
              <a:rPr lang="en-US" b="1" i="1">
                <a:solidFill>
                  <a:srgbClr val="333333"/>
                </a:solidFill>
                <a:effectLst/>
                <a:latin typeface="+mj-lt"/>
              </a:rPr>
              <a:t>Capture The Flag</a:t>
            </a:r>
            <a:r>
              <a:rPr lang="en-US" b="1" i="0">
                <a:solidFill>
                  <a:srgbClr val="333333"/>
                </a:solidFill>
                <a:effectLst/>
                <a:latin typeface="+mj-lt"/>
              </a:rPr>
              <a:t> event. </a:t>
            </a:r>
            <a:r>
              <a:rPr lang="en-US" b="1" i="1">
                <a:solidFill>
                  <a:srgbClr val="333333"/>
                </a:solidFill>
                <a:effectLst/>
                <a:latin typeface="+mj-lt"/>
              </a:rPr>
              <a:t>(CTF) Competition</a:t>
            </a:r>
            <a:r>
              <a:rPr lang="en-US" b="1" i="0">
                <a:solidFill>
                  <a:srgbClr val="333333"/>
                </a:solidFill>
                <a:effectLst/>
                <a:latin typeface="+mj-lt"/>
              </a:rPr>
              <a:t> which was held in Dubai, United Arab Emirates on 10 – 14 October 2022.</a:t>
            </a:r>
            <a:endParaRPr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7647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298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765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501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8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32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5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029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342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733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66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006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10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013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188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58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387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595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00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733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92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881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31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ID" b="1" i="0" dirty="0">
              <a:solidFill>
                <a:srgbClr val="242424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3674667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b="1" i="0" dirty="0">
                <a:solidFill>
                  <a:srgbClr val="242424"/>
                </a:solidFill>
                <a:effectLst/>
                <a:latin typeface="sohne"/>
              </a:rPr>
              <a:t>Path Traversal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D" b="1" i="0" dirty="0" err="1">
                <a:solidFill>
                  <a:srgbClr val="242424"/>
                </a:solidFill>
                <a:effectLst/>
                <a:latin typeface="sohne"/>
              </a:rPr>
              <a:t>Symlink</a:t>
            </a:r>
            <a:r>
              <a:rPr lang="en-ID" b="1" i="0" dirty="0">
                <a:solidFill>
                  <a:srgbClr val="242424"/>
                </a:solidFill>
                <a:effectLst/>
                <a:latin typeface="sohne"/>
              </a:rPr>
              <a:t> for arbitrary file read</a:t>
            </a:r>
          </a:p>
        </p:txBody>
      </p:sp>
    </p:spTree>
    <p:extLst>
      <p:ext uri="{BB962C8B-B14F-4D97-AF65-F5344CB8AC3E}">
        <p14:creationId xmlns:p14="http://schemas.microsoft.com/office/powerpoint/2010/main" val="2675067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144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888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1350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D" b="1" dirty="0"/>
              <a:t>1993 - DEF CON 1:</a:t>
            </a:r>
            <a:endParaRPr lang="en-ID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Konsep</a:t>
            </a:r>
            <a:r>
              <a:rPr lang="en-ID" dirty="0"/>
              <a:t> CTF </a:t>
            </a:r>
            <a:r>
              <a:rPr lang="en-ID" dirty="0" err="1"/>
              <a:t>pertama</a:t>
            </a:r>
            <a:r>
              <a:rPr lang="en-ID" dirty="0"/>
              <a:t> kali </a:t>
            </a:r>
            <a:r>
              <a:rPr lang="en-ID" dirty="0" err="1"/>
              <a:t>diperkenalkan</a:t>
            </a:r>
            <a:r>
              <a:rPr lang="en-ID" dirty="0"/>
              <a:t> pada </a:t>
            </a:r>
            <a:r>
              <a:rPr lang="en-ID" dirty="0" err="1"/>
              <a:t>konferensi</a:t>
            </a:r>
            <a:r>
              <a:rPr lang="en-ID" dirty="0"/>
              <a:t> DEF CON, yang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konferensi</a:t>
            </a:r>
            <a:r>
              <a:rPr lang="en-ID" dirty="0"/>
              <a:t> hacker </a:t>
            </a:r>
            <a:r>
              <a:rPr lang="en-ID" dirty="0" err="1"/>
              <a:t>terbesar</a:t>
            </a:r>
            <a:r>
              <a:rPr lang="en-ID" dirty="0"/>
              <a:t> di dunia. Pada DEF CON 1, </a:t>
            </a:r>
            <a:r>
              <a:rPr lang="en-ID" dirty="0" err="1"/>
              <a:t>diadakan</a:t>
            </a:r>
            <a:r>
              <a:rPr lang="en-ID" dirty="0"/>
              <a:t> </a:t>
            </a:r>
            <a:r>
              <a:rPr lang="en-ID" dirty="0" err="1"/>
              <a:t>kompetisi</a:t>
            </a:r>
            <a:r>
              <a:rPr lang="en-ID" dirty="0"/>
              <a:t> CTF </a:t>
            </a:r>
            <a:r>
              <a:rPr lang="en-ID" dirty="0" err="1"/>
              <a:t>pertama</a:t>
            </a:r>
            <a:r>
              <a:rPr lang="en-ID" dirty="0"/>
              <a:t> yang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cikal</a:t>
            </a:r>
            <a:r>
              <a:rPr lang="en-ID" dirty="0"/>
              <a:t> </a:t>
            </a:r>
            <a:r>
              <a:rPr lang="en-ID" dirty="0" err="1"/>
              <a:t>bakal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kompetisi</a:t>
            </a:r>
            <a:r>
              <a:rPr lang="en-ID" dirty="0"/>
              <a:t> CTF di masa </a:t>
            </a:r>
            <a:r>
              <a:rPr lang="en-ID" dirty="0" err="1"/>
              <a:t>depan</a:t>
            </a:r>
            <a:r>
              <a:rPr lang="en-ID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Kompetisi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menantang</a:t>
            </a:r>
            <a:r>
              <a:rPr lang="en-ID" dirty="0"/>
              <a:t> </a:t>
            </a: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menyerang</a:t>
            </a:r>
            <a:r>
              <a:rPr lang="en-ID" dirty="0"/>
              <a:t> dan </a:t>
            </a:r>
            <a:r>
              <a:rPr lang="en-ID" dirty="0" err="1"/>
              <a:t>mempertahankan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yang </a:t>
            </a:r>
            <a:r>
              <a:rPr lang="en-ID" dirty="0" err="1"/>
              <a:t>dikontrol</a:t>
            </a:r>
            <a:r>
              <a:rPr lang="en-ID" dirty="0"/>
              <a:t>. Format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dikenal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Attack-</a:t>
            </a:r>
            <a:r>
              <a:rPr lang="en-ID" dirty="0" err="1"/>
              <a:t>Defense</a:t>
            </a:r>
            <a:endParaRPr lang="en-ID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D" b="1" dirty="0" err="1"/>
              <a:t>Tahun</a:t>
            </a:r>
            <a:r>
              <a:rPr lang="en-ID" b="1" dirty="0"/>
              <a:t> 2000-an:</a:t>
            </a:r>
            <a:endParaRPr lang="en-ID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Sepanjang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2000-an, </a:t>
            </a:r>
            <a:r>
              <a:rPr lang="en-ID" dirty="0" err="1"/>
              <a:t>kompetisi</a:t>
            </a:r>
            <a:r>
              <a:rPr lang="en-ID" dirty="0"/>
              <a:t> CTF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 dan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diadakan</a:t>
            </a:r>
            <a:r>
              <a:rPr lang="en-ID" dirty="0"/>
              <a:t> oleh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universitas,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, dan </a:t>
            </a:r>
            <a:r>
              <a:rPr lang="en-ID" dirty="0" err="1"/>
              <a:t>komunitas</a:t>
            </a:r>
            <a:r>
              <a:rPr lang="en-ID" dirty="0"/>
              <a:t> hacker.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Berbagai</a:t>
            </a:r>
            <a:r>
              <a:rPr lang="en-ID" dirty="0"/>
              <a:t> format CTF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Jeopardy Style yang </a:t>
            </a:r>
            <a:r>
              <a:rPr lang="en-ID" dirty="0" err="1"/>
              <a:t>memperkenalkan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</a:t>
            </a:r>
            <a:r>
              <a:rPr lang="en-ID" dirty="0" err="1"/>
              <a:t>terpisah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/>
              <a:t>Banyak universitas dan </a:t>
            </a:r>
            <a:r>
              <a:rPr lang="en-ID" dirty="0" err="1"/>
              <a:t>institusi</a:t>
            </a:r>
            <a:r>
              <a:rPr lang="en-ID" dirty="0"/>
              <a:t> </a:t>
            </a:r>
            <a:r>
              <a:rPr lang="en-ID" dirty="0" err="1"/>
              <a:t>pendidikan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CTF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pengajaran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. </a:t>
            </a:r>
            <a:r>
              <a:rPr lang="en-ID" dirty="0" err="1"/>
              <a:t>Kompetisi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CSAW CTF (Cyber Security Awareness Week) yang </a:t>
            </a:r>
            <a:r>
              <a:rPr lang="en-ID" dirty="0" err="1"/>
              <a:t>diadakan</a:t>
            </a:r>
            <a:r>
              <a:rPr lang="en-ID" dirty="0"/>
              <a:t> oleh NYU Tandon School of Engineering </a:t>
            </a:r>
            <a:r>
              <a:rPr lang="en-ID" dirty="0" err="1"/>
              <a:t>menjadi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CTF </a:t>
            </a:r>
            <a:r>
              <a:rPr lang="en-ID" dirty="0" err="1"/>
              <a:t>akademik</a:t>
            </a:r>
            <a:r>
              <a:rPr lang="en-ID" dirty="0"/>
              <a:t> yang </a:t>
            </a:r>
            <a:r>
              <a:rPr lang="en-ID" dirty="0" err="1"/>
              <a:t>terkenal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b="1" dirty="0"/>
              <a:t>2010-an </a:t>
            </a:r>
            <a:r>
              <a:rPr lang="en-ID" b="1" dirty="0" err="1"/>
              <a:t>hingga</a:t>
            </a:r>
            <a:r>
              <a:rPr lang="en-ID" b="1" dirty="0"/>
              <a:t> </a:t>
            </a:r>
            <a:r>
              <a:rPr lang="en-ID" b="1" dirty="0" err="1"/>
              <a:t>Sekarang</a:t>
            </a:r>
            <a:r>
              <a:rPr lang="en-ID" b="1" dirty="0"/>
              <a:t>:</a:t>
            </a:r>
            <a:endParaRPr lang="en-ID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Popularitas</a:t>
            </a:r>
            <a:r>
              <a:rPr lang="en-ID" dirty="0"/>
              <a:t> CTF </a:t>
            </a:r>
            <a:r>
              <a:rPr lang="en-ID" dirty="0" err="1"/>
              <a:t>meningkat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banyaknya</a:t>
            </a:r>
            <a:r>
              <a:rPr lang="en-ID" dirty="0"/>
              <a:t> platform online yang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CTF, </a:t>
            </a:r>
            <a:r>
              <a:rPr lang="en-ID" dirty="0" err="1"/>
              <a:t>seperti</a:t>
            </a:r>
            <a:r>
              <a:rPr lang="en-ID" dirty="0"/>
              <a:t> Hack The Box, </a:t>
            </a:r>
            <a:r>
              <a:rPr lang="en-ID" dirty="0" err="1"/>
              <a:t>TryHackMe</a:t>
            </a:r>
            <a:r>
              <a:rPr lang="en-ID" dirty="0"/>
              <a:t>, dan </a:t>
            </a:r>
            <a:r>
              <a:rPr lang="en-ID" dirty="0" err="1"/>
              <a:t>OverTheWire</a:t>
            </a:r>
            <a:r>
              <a:rPr lang="en-ID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Kompetisi</a:t>
            </a:r>
            <a:r>
              <a:rPr lang="en-ID" dirty="0"/>
              <a:t> CTF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integral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konferensi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DEF CON, RSA Conference, dan Black Hat.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/>
              <a:t>Perusahaan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Google dan Facebook juga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menyelenggarakan</a:t>
            </a:r>
            <a:r>
              <a:rPr lang="en-ID" dirty="0"/>
              <a:t> CTF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dan </a:t>
            </a:r>
            <a:r>
              <a:rPr lang="en-ID" dirty="0" err="1"/>
              <a:t>merekrut</a:t>
            </a:r>
            <a:r>
              <a:rPr lang="en-ID" dirty="0"/>
              <a:t> </a:t>
            </a:r>
            <a:r>
              <a:rPr lang="en-ID" dirty="0" err="1"/>
              <a:t>talenta-talenta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di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830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D" b="1" dirty="0"/>
              <a:t>1993 - DEF CON 1:</a:t>
            </a:r>
            <a:endParaRPr lang="en-ID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Konsep</a:t>
            </a:r>
            <a:r>
              <a:rPr lang="en-ID" dirty="0"/>
              <a:t> CTF </a:t>
            </a:r>
            <a:r>
              <a:rPr lang="en-ID" dirty="0" err="1"/>
              <a:t>pertama</a:t>
            </a:r>
            <a:r>
              <a:rPr lang="en-ID" dirty="0"/>
              <a:t> kali </a:t>
            </a:r>
            <a:r>
              <a:rPr lang="en-ID" dirty="0" err="1"/>
              <a:t>diperkenalkan</a:t>
            </a:r>
            <a:r>
              <a:rPr lang="en-ID" dirty="0"/>
              <a:t> pada </a:t>
            </a:r>
            <a:r>
              <a:rPr lang="en-ID" dirty="0" err="1"/>
              <a:t>konferensi</a:t>
            </a:r>
            <a:r>
              <a:rPr lang="en-ID" dirty="0"/>
              <a:t> DEF CON, yang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konferensi</a:t>
            </a:r>
            <a:r>
              <a:rPr lang="en-ID" dirty="0"/>
              <a:t> hacker </a:t>
            </a:r>
            <a:r>
              <a:rPr lang="en-ID" dirty="0" err="1"/>
              <a:t>terbesar</a:t>
            </a:r>
            <a:r>
              <a:rPr lang="en-ID" dirty="0"/>
              <a:t> di dunia. Pada DEF CON 1, </a:t>
            </a:r>
            <a:r>
              <a:rPr lang="en-ID" dirty="0" err="1"/>
              <a:t>diadakan</a:t>
            </a:r>
            <a:r>
              <a:rPr lang="en-ID" dirty="0"/>
              <a:t> </a:t>
            </a:r>
            <a:r>
              <a:rPr lang="en-ID" dirty="0" err="1"/>
              <a:t>kompetisi</a:t>
            </a:r>
            <a:r>
              <a:rPr lang="en-ID" dirty="0"/>
              <a:t> CTF </a:t>
            </a:r>
            <a:r>
              <a:rPr lang="en-ID" dirty="0" err="1"/>
              <a:t>pertama</a:t>
            </a:r>
            <a:r>
              <a:rPr lang="en-ID" dirty="0"/>
              <a:t> yang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cikal</a:t>
            </a:r>
            <a:r>
              <a:rPr lang="en-ID" dirty="0"/>
              <a:t> </a:t>
            </a:r>
            <a:r>
              <a:rPr lang="en-ID" dirty="0" err="1"/>
              <a:t>bakal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kompetisi</a:t>
            </a:r>
            <a:r>
              <a:rPr lang="en-ID" dirty="0"/>
              <a:t> CTF di masa </a:t>
            </a:r>
            <a:r>
              <a:rPr lang="en-ID" dirty="0" err="1"/>
              <a:t>depan</a:t>
            </a:r>
            <a:r>
              <a:rPr lang="en-ID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Kompetisi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menantang</a:t>
            </a:r>
            <a:r>
              <a:rPr lang="en-ID" dirty="0"/>
              <a:t> </a:t>
            </a: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menyerang</a:t>
            </a:r>
            <a:r>
              <a:rPr lang="en-ID" dirty="0"/>
              <a:t> dan </a:t>
            </a:r>
            <a:r>
              <a:rPr lang="en-ID" dirty="0" err="1"/>
              <a:t>mempertahankan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yang </a:t>
            </a:r>
            <a:r>
              <a:rPr lang="en-ID" dirty="0" err="1"/>
              <a:t>dikontrol</a:t>
            </a:r>
            <a:r>
              <a:rPr lang="en-ID" dirty="0"/>
              <a:t>. Format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dikenal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Attack-</a:t>
            </a:r>
            <a:r>
              <a:rPr lang="en-ID" dirty="0" err="1"/>
              <a:t>Defense</a:t>
            </a:r>
            <a:endParaRPr lang="en-ID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D" b="1" dirty="0" err="1"/>
              <a:t>Tahun</a:t>
            </a:r>
            <a:r>
              <a:rPr lang="en-ID" b="1" dirty="0"/>
              <a:t> 2000-an:</a:t>
            </a:r>
            <a:endParaRPr lang="en-ID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Sepanjang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2000-an, </a:t>
            </a:r>
            <a:r>
              <a:rPr lang="en-ID" dirty="0" err="1"/>
              <a:t>kompetisi</a:t>
            </a:r>
            <a:r>
              <a:rPr lang="en-ID" dirty="0"/>
              <a:t> CTF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 dan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diadakan</a:t>
            </a:r>
            <a:r>
              <a:rPr lang="en-ID" dirty="0"/>
              <a:t> oleh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universitas,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, dan </a:t>
            </a:r>
            <a:r>
              <a:rPr lang="en-ID" dirty="0" err="1"/>
              <a:t>komunitas</a:t>
            </a:r>
            <a:r>
              <a:rPr lang="en-ID" dirty="0"/>
              <a:t> hacker.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Berbagai</a:t>
            </a:r>
            <a:r>
              <a:rPr lang="en-ID" dirty="0"/>
              <a:t> format CTF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Jeopardy Style yang </a:t>
            </a:r>
            <a:r>
              <a:rPr lang="en-ID" dirty="0" err="1"/>
              <a:t>memperkenalkan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</a:t>
            </a:r>
            <a:r>
              <a:rPr lang="en-ID" dirty="0" err="1"/>
              <a:t>terpisah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/>
              <a:t>Banyak universitas dan </a:t>
            </a:r>
            <a:r>
              <a:rPr lang="en-ID" dirty="0" err="1"/>
              <a:t>institusi</a:t>
            </a:r>
            <a:r>
              <a:rPr lang="en-ID" dirty="0"/>
              <a:t> </a:t>
            </a:r>
            <a:r>
              <a:rPr lang="en-ID" dirty="0" err="1"/>
              <a:t>pendidikan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CTF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pengajaran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. </a:t>
            </a:r>
            <a:r>
              <a:rPr lang="en-ID" dirty="0" err="1"/>
              <a:t>Kompetisi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CSAW CTF (Cyber Security Awareness Week) yang </a:t>
            </a:r>
            <a:r>
              <a:rPr lang="en-ID" dirty="0" err="1"/>
              <a:t>diadakan</a:t>
            </a:r>
            <a:r>
              <a:rPr lang="en-ID" dirty="0"/>
              <a:t> oleh NYU Tandon School of Engineering </a:t>
            </a:r>
            <a:r>
              <a:rPr lang="en-ID" dirty="0" err="1"/>
              <a:t>menjadi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CTF </a:t>
            </a:r>
            <a:r>
              <a:rPr lang="en-ID" dirty="0" err="1"/>
              <a:t>akademik</a:t>
            </a:r>
            <a:r>
              <a:rPr lang="en-ID" dirty="0"/>
              <a:t> yang </a:t>
            </a:r>
            <a:r>
              <a:rPr lang="en-ID" dirty="0" err="1"/>
              <a:t>terkenal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b="1" dirty="0"/>
              <a:t>2010-an </a:t>
            </a:r>
            <a:r>
              <a:rPr lang="en-ID" b="1" dirty="0" err="1"/>
              <a:t>hingga</a:t>
            </a:r>
            <a:r>
              <a:rPr lang="en-ID" b="1" dirty="0"/>
              <a:t> </a:t>
            </a:r>
            <a:r>
              <a:rPr lang="en-ID" b="1" dirty="0" err="1"/>
              <a:t>Sekarang</a:t>
            </a:r>
            <a:r>
              <a:rPr lang="en-ID" b="1" dirty="0"/>
              <a:t>:</a:t>
            </a:r>
            <a:endParaRPr lang="en-ID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Popularitas</a:t>
            </a:r>
            <a:r>
              <a:rPr lang="en-ID" dirty="0"/>
              <a:t> CTF </a:t>
            </a:r>
            <a:r>
              <a:rPr lang="en-ID" dirty="0" err="1"/>
              <a:t>meningkat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banyaknya</a:t>
            </a:r>
            <a:r>
              <a:rPr lang="en-ID" dirty="0"/>
              <a:t> platform online yang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CTF, </a:t>
            </a:r>
            <a:r>
              <a:rPr lang="en-ID" dirty="0" err="1"/>
              <a:t>seperti</a:t>
            </a:r>
            <a:r>
              <a:rPr lang="en-ID" dirty="0"/>
              <a:t> Hack The Box, </a:t>
            </a:r>
            <a:r>
              <a:rPr lang="en-ID" dirty="0" err="1"/>
              <a:t>TryHackMe</a:t>
            </a:r>
            <a:r>
              <a:rPr lang="en-ID" dirty="0"/>
              <a:t>, dan </a:t>
            </a:r>
            <a:r>
              <a:rPr lang="en-ID" dirty="0" err="1"/>
              <a:t>OverTheWire</a:t>
            </a:r>
            <a:r>
              <a:rPr lang="en-ID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Kompetisi</a:t>
            </a:r>
            <a:r>
              <a:rPr lang="en-ID" dirty="0"/>
              <a:t> CTF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integral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konferensi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DEF CON, RSA Conference, dan Black Hat.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dirty="0"/>
              <a:t>Perusahaan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Google dan Facebook juga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menyelenggarakan</a:t>
            </a:r>
            <a:r>
              <a:rPr lang="en-ID" dirty="0"/>
              <a:t> CTF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dan </a:t>
            </a:r>
            <a:r>
              <a:rPr lang="en-ID" dirty="0" err="1"/>
              <a:t>merekrut</a:t>
            </a:r>
            <a:r>
              <a:rPr lang="en-ID" dirty="0"/>
              <a:t> </a:t>
            </a:r>
            <a:r>
              <a:rPr lang="en-ID" dirty="0" err="1"/>
              <a:t>talenta-talenta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di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531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432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webthesis.biblio.polito.it</a:t>
            </a:r>
            <a:r>
              <a:rPr lang="en-US" dirty="0"/>
              <a:t>/23430/1/</a:t>
            </a:r>
            <a:r>
              <a:rPr lang="en-US" dirty="0" err="1"/>
              <a:t>tesi.pdf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42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57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79650"/>
            <a:ext cx="4831200" cy="2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88050"/>
            <a:ext cx="48312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666896" y="539501"/>
            <a:ext cx="4685400" cy="40644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2" name="Google Shape;12;p2"/>
          <p:cNvGrpSpPr/>
          <p:nvPr/>
        </p:nvGrpSpPr>
        <p:grpSpPr>
          <a:xfrm>
            <a:off x="-248747" y="-2650389"/>
            <a:ext cx="6894022" cy="10444178"/>
            <a:chOff x="-248747" y="-2650389"/>
            <a:chExt cx="6894022" cy="10444178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248747" y="-179900"/>
              <a:ext cx="1607773" cy="930001"/>
              <a:chOff x="-248747" y="-179900"/>
              <a:chExt cx="1607773" cy="930001"/>
            </a:xfrm>
          </p:grpSpPr>
          <p:pic>
            <p:nvPicPr>
              <p:cNvPr id="14" name="Google Shape;14;p2"/>
              <p:cNvPicPr preferRelativeResize="0"/>
              <p:nvPr/>
            </p:nvPicPr>
            <p:blipFill rotWithShape="1">
              <a:blip r:embed="rId2">
                <a:alphaModFix/>
              </a:blip>
              <a:srcRect l="22156" t="22665" r="45973" b="48662"/>
              <a:stretch/>
            </p:blipFill>
            <p:spPr>
              <a:xfrm>
                <a:off x="-248747" y="-179900"/>
                <a:ext cx="961970" cy="871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 rotWithShape="1">
              <a:blip r:embed="rId2">
                <a:alphaModFix/>
              </a:blip>
              <a:srcRect l="22156" t="22665" r="45973" b="48662"/>
              <a:stretch/>
            </p:blipFill>
            <p:spPr>
              <a:xfrm flipH="1">
                <a:off x="894252" y="328899"/>
                <a:ext cx="464774" cy="421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1958850" y="-2650389"/>
              <a:ext cx="4686426" cy="10444178"/>
              <a:chOff x="1958850" y="-2650389"/>
              <a:chExt cx="4686426" cy="10444178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22175" y="-2650389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1958850" y="4299111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" name="Google Shape;19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4290350"/>
              <a:ext cx="1223250" cy="627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7"/>
          <p:cNvGrpSpPr/>
          <p:nvPr/>
        </p:nvGrpSpPr>
        <p:grpSpPr>
          <a:xfrm>
            <a:off x="-1701300" y="-2184064"/>
            <a:ext cx="12512476" cy="9977853"/>
            <a:chOff x="-1701300" y="-2184064"/>
            <a:chExt cx="12512476" cy="9977853"/>
          </a:xfrm>
        </p:grpSpPr>
        <p:grpSp>
          <p:nvGrpSpPr>
            <p:cNvPr id="254" name="Google Shape;254;p27"/>
            <p:cNvGrpSpPr/>
            <p:nvPr/>
          </p:nvGrpSpPr>
          <p:grpSpPr>
            <a:xfrm>
              <a:off x="-1701300" y="-2184064"/>
              <a:ext cx="12512476" cy="9977853"/>
              <a:chOff x="-1701300" y="-2184064"/>
              <a:chExt cx="12512476" cy="9977853"/>
            </a:xfrm>
          </p:grpSpPr>
          <p:pic>
            <p:nvPicPr>
              <p:cNvPr id="255" name="Google Shape;255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388075" y="-2184064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-1701300" y="4299111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7" name="Google Shape;257;p27"/>
            <p:cNvGrpSpPr/>
            <p:nvPr/>
          </p:nvGrpSpPr>
          <p:grpSpPr>
            <a:xfrm>
              <a:off x="-275084" y="-279075"/>
              <a:ext cx="1320410" cy="1214763"/>
              <a:chOff x="7347766" y="-196975"/>
              <a:chExt cx="1320410" cy="1214763"/>
            </a:xfrm>
          </p:grpSpPr>
          <p:pic>
            <p:nvPicPr>
              <p:cNvPr id="258" name="Google Shape;258;p27"/>
              <p:cNvPicPr preferRelativeResize="0"/>
              <p:nvPr/>
            </p:nvPicPr>
            <p:blipFill rotWithShape="1">
              <a:blip r:embed="rId3">
                <a:alphaModFix/>
              </a:blip>
              <a:srcRect l="22156" t="22665" r="45973" b="48662"/>
              <a:stretch/>
            </p:blipFill>
            <p:spPr>
              <a:xfrm>
                <a:off x="7347766" y="-196975"/>
                <a:ext cx="961970" cy="871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27"/>
              <p:cNvPicPr preferRelativeResize="0"/>
              <p:nvPr/>
            </p:nvPicPr>
            <p:blipFill rotWithShape="1">
              <a:blip r:embed="rId3">
                <a:alphaModFix/>
              </a:blip>
              <a:srcRect l="22156" t="22665" r="45973" b="48662"/>
              <a:stretch/>
            </p:blipFill>
            <p:spPr>
              <a:xfrm flipH="1">
                <a:off x="8203402" y="596586"/>
                <a:ext cx="464774" cy="421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0" name="Google Shape;260;p27"/>
            <p:cNvPicPr preferRelativeResize="0"/>
            <p:nvPr/>
          </p:nvPicPr>
          <p:blipFill rotWithShape="1">
            <a:blip r:embed="rId4">
              <a:alphaModFix/>
            </a:blip>
            <a:srcRect t="32854"/>
            <a:stretch/>
          </p:blipFill>
          <p:spPr>
            <a:xfrm flipH="1">
              <a:off x="7920750" y="4381075"/>
              <a:ext cx="1223250" cy="42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8"/>
          <p:cNvGrpSpPr/>
          <p:nvPr/>
        </p:nvGrpSpPr>
        <p:grpSpPr>
          <a:xfrm>
            <a:off x="-1376825" y="-196975"/>
            <a:ext cx="10726686" cy="7035664"/>
            <a:chOff x="-1376825" y="-196975"/>
            <a:chExt cx="10726686" cy="7035664"/>
          </a:xfrm>
        </p:grpSpPr>
        <p:pic>
          <p:nvPicPr>
            <p:cNvPr id="263" name="Google Shape;263;p28"/>
            <p:cNvPicPr preferRelativeResize="0"/>
            <p:nvPr/>
          </p:nvPicPr>
          <p:blipFill rotWithShape="1">
            <a:blip r:embed="rId2">
              <a:alphaModFix/>
            </a:blip>
            <a:srcRect l="22156" t="22665" r="45973" b="48662"/>
            <a:stretch/>
          </p:blipFill>
          <p:spPr>
            <a:xfrm>
              <a:off x="8387891" y="-196975"/>
              <a:ext cx="961970" cy="871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8"/>
            <p:cNvPicPr preferRelativeResize="0"/>
            <p:nvPr/>
          </p:nvPicPr>
          <p:blipFill rotWithShape="1">
            <a:blip r:embed="rId3">
              <a:alphaModFix/>
            </a:blip>
            <a:srcRect t="32854"/>
            <a:stretch/>
          </p:blipFill>
          <p:spPr>
            <a:xfrm flipH="1">
              <a:off x="7920750" y="4381075"/>
              <a:ext cx="1223250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1376825" y="3344011"/>
              <a:ext cx="3423101" cy="34946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275084" y="-279075"/>
            <a:ext cx="11130635" cy="7175739"/>
            <a:chOff x="-275084" y="-279075"/>
            <a:chExt cx="11130635" cy="7175739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432450" y="3401986"/>
              <a:ext cx="3423101" cy="3494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4">
              <a:alphaModFix/>
            </a:blip>
            <a:srcRect t="32854"/>
            <a:stretch/>
          </p:blipFill>
          <p:spPr>
            <a:xfrm>
              <a:off x="0" y="4603850"/>
              <a:ext cx="1223250" cy="421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oogle Shape;24;p3"/>
            <p:cNvGrpSpPr/>
            <p:nvPr/>
          </p:nvGrpSpPr>
          <p:grpSpPr>
            <a:xfrm>
              <a:off x="-275084" y="-279075"/>
              <a:ext cx="1320410" cy="1214763"/>
              <a:chOff x="7347766" y="-196975"/>
              <a:chExt cx="1320410" cy="1214763"/>
            </a:xfrm>
          </p:grpSpPr>
          <p:pic>
            <p:nvPicPr>
              <p:cNvPr id="25" name="Google Shape;25;p3"/>
              <p:cNvPicPr preferRelativeResize="0"/>
              <p:nvPr/>
            </p:nvPicPr>
            <p:blipFill rotWithShape="1">
              <a:blip r:embed="rId5">
                <a:alphaModFix/>
              </a:blip>
              <a:srcRect l="22156" t="22665" r="45973" b="48662"/>
              <a:stretch/>
            </p:blipFill>
            <p:spPr>
              <a:xfrm>
                <a:off x="7347766" y="-196975"/>
                <a:ext cx="961970" cy="871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3"/>
              <p:cNvPicPr preferRelativeResize="0"/>
              <p:nvPr/>
            </p:nvPicPr>
            <p:blipFill rotWithShape="1">
              <a:blip r:embed="rId5">
                <a:alphaModFix/>
              </a:blip>
              <a:srcRect l="22156" t="22665" r="45973" b="48662"/>
              <a:stretch/>
            </p:blipFill>
            <p:spPr>
              <a:xfrm flipH="1">
                <a:off x="8203402" y="596586"/>
                <a:ext cx="464774" cy="421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5615563" y="539750"/>
            <a:ext cx="4685400" cy="40641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13225" y="2563425"/>
            <a:ext cx="46854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3" hasCustomPrompt="1"/>
          </p:nvPr>
        </p:nvSpPr>
        <p:spPr>
          <a:xfrm>
            <a:off x="829375" y="1666125"/>
            <a:ext cx="1617600" cy="897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-305784" y="-2195914"/>
            <a:ext cx="11161335" cy="10028653"/>
            <a:chOff x="-305784" y="-2195914"/>
            <a:chExt cx="11161335" cy="10028653"/>
          </a:xfrm>
        </p:grpSpPr>
        <p:grpSp>
          <p:nvGrpSpPr>
            <p:cNvPr id="60" name="Google Shape;60;p7"/>
            <p:cNvGrpSpPr/>
            <p:nvPr/>
          </p:nvGrpSpPr>
          <p:grpSpPr>
            <a:xfrm>
              <a:off x="2746700" y="-2195914"/>
              <a:ext cx="8108851" cy="10028653"/>
              <a:chOff x="2746700" y="-2195914"/>
              <a:chExt cx="8108851" cy="10028653"/>
            </a:xfrm>
          </p:grpSpPr>
          <p:pic>
            <p:nvPicPr>
              <p:cNvPr id="61" name="Google Shape;61;p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 flipH="1">
                <a:off x="2746700" y="4338061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62;p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7432450" y="-2195914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" name="Google Shape;63;p7"/>
            <p:cNvPicPr preferRelativeResize="0"/>
            <p:nvPr/>
          </p:nvPicPr>
          <p:blipFill rotWithShape="1">
            <a:blip r:embed="rId4">
              <a:alphaModFix/>
            </a:blip>
            <a:srcRect t="32854"/>
            <a:stretch/>
          </p:blipFill>
          <p:spPr>
            <a:xfrm>
              <a:off x="0" y="118550"/>
              <a:ext cx="1223250" cy="421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" name="Google Shape;64;p7"/>
            <p:cNvGrpSpPr/>
            <p:nvPr/>
          </p:nvGrpSpPr>
          <p:grpSpPr>
            <a:xfrm>
              <a:off x="-305784" y="4477761"/>
              <a:ext cx="1483785" cy="997886"/>
              <a:chOff x="7347766" y="-323064"/>
              <a:chExt cx="1483785" cy="997886"/>
            </a:xfrm>
          </p:grpSpPr>
          <p:pic>
            <p:nvPicPr>
              <p:cNvPr id="65" name="Google Shape;65;p7"/>
              <p:cNvPicPr preferRelativeResize="0"/>
              <p:nvPr/>
            </p:nvPicPr>
            <p:blipFill rotWithShape="1">
              <a:blip r:embed="rId5">
                <a:alphaModFix/>
              </a:blip>
              <a:srcRect l="22156" t="22665" r="45973" b="48662"/>
              <a:stretch/>
            </p:blipFill>
            <p:spPr>
              <a:xfrm>
                <a:off x="7347766" y="-196975"/>
                <a:ext cx="961970" cy="871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7"/>
              <p:cNvPicPr preferRelativeResize="0"/>
              <p:nvPr/>
            </p:nvPicPr>
            <p:blipFill rotWithShape="1">
              <a:blip r:embed="rId5">
                <a:alphaModFix/>
              </a:blip>
              <a:srcRect l="22156" t="22665" r="45973" b="48662"/>
              <a:stretch/>
            </p:blipFill>
            <p:spPr>
              <a:xfrm flipH="1">
                <a:off x="8366777" y="-323064"/>
                <a:ext cx="464774" cy="421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713225" y="1711050"/>
            <a:ext cx="3850200" cy="21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>
            <a:spLocks noGrp="1"/>
          </p:cNvSpPr>
          <p:nvPr>
            <p:ph type="pic" idx="2"/>
          </p:nvPr>
        </p:nvSpPr>
        <p:spPr>
          <a:xfrm>
            <a:off x="5615563" y="539750"/>
            <a:ext cx="4685400" cy="40641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8"/>
          <p:cNvGrpSpPr/>
          <p:nvPr/>
        </p:nvGrpSpPr>
        <p:grpSpPr>
          <a:xfrm>
            <a:off x="-1680125" y="118550"/>
            <a:ext cx="3423101" cy="6796889"/>
            <a:chOff x="-1680125" y="118550"/>
            <a:chExt cx="3423101" cy="6796889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1680125" y="3420761"/>
              <a:ext cx="3423101" cy="3494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 rotWithShape="1">
            <a:blip r:embed="rId4">
              <a:alphaModFix/>
            </a:blip>
            <a:srcRect t="32854"/>
            <a:stretch/>
          </p:blipFill>
          <p:spPr>
            <a:xfrm>
              <a:off x="0" y="118550"/>
              <a:ext cx="1223250" cy="4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713225" y="1668650"/>
            <a:ext cx="36696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8"/>
          <p:cNvSpPr>
            <a:spLocks noGrp="1"/>
          </p:cNvSpPr>
          <p:nvPr>
            <p:ph type="pic" idx="2"/>
          </p:nvPr>
        </p:nvSpPr>
        <p:spPr>
          <a:xfrm>
            <a:off x="5615563" y="539700"/>
            <a:ext cx="4685400" cy="40641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3"/>
          <p:cNvGrpSpPr/>
          <p:nvPr/>
        </p:nvGrpSpPr>
        <p:grpSpPr>
          <a:xfrm>
            <a:off x="-2130775" y="-2195914"/>
            <a:ext cx="12986326" cy="9092578"/>
            <a:chOff x="-2130775" y="-2195914"/>
            <a:chExt cx="12986326" cy="9092578"/>
          </a:xfrm>
        </p:grpSpPr>
        <p:grpSp>
          <p:nvGrpSpPr>
            <p:cNvPr id="96" name="Google Shape;96;p13"/>
            <p:cNvGrpSpPr/>
            <p:nvPr/>
          </p:nvGrpSpPr>
          <p:grpSpPr>
            <a:xfrm>
              <a:off x="-2130775" y="-2195914"/>
              <a:ext cx="12986326" cy="9092578"/>
              <a:chOff x="-2130775" y="-2195914"/>
              <a:chExt cx="12986326" cy="9092578"/>
            </a:xfrm>
          </p:grpSpPr>
          <p:pic>
            <p:nvPicPr>
              <p:cNvPr id="97" name="Google Shape;97;p1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2130775" y="-2195914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432450" y="3401986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9" name="Google Shape;99;p13"/>
            <p:cNvPicPr preferRelativeResize="0"/>
            <p:nvPr/>
          </p:nvPicPr>
          <p:blipFill rotWithShape="1">
            <a:blip r:embed="rId3">
              <a:alphaModFix/>
            </a:blip>
            <a:srcRect l="22156" t="22665" r="45973" b="48662"/>
            <a:stretch/>
          </p:blipFill>
          <p:spPr>
            <a:xfrm>
              <a:off x="8387891" y="-196975"/>
              <a:ext cx="961970" cy="871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3"/>
            <p:cNvPicPr preferRelativeResize="0"/>
            <p:nvPr/>
          </p:nvPicPr>
          <p:blipFill rotWithShape="1">
            <a:blip r:embed="rId4">
              <a:alphaModFix/>
            </a:blip>
            <a:srcRect t="32854"/>
            <a:stretch/>
          </p:blipFill>
          <p:spPr>
            <a:xfrm>
              <a:off x="0" y="4604000"/>
              <a:ext cx="1223250" cy="4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821850" y="1467375"/>
            <a:ext cx="7347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821850" y="3140250"/>
            <a:ext cx="7347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3514164" y="1467375"/>
            <a:ext cx="7347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5" hasCustomPrompt="1"/>
          </p:nvPr>
        </p:nvSpPr>
        <p:spPr>
          <a:xfrm>
            <a:off x="3514164" y="3140250"/>
            <a:ext cx="7347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6206498" y="1467375"/>
            <a:ext cx="7347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6206498" y="3140250"/>
            <a:ext cx="7347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719975" y="1952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3419250" y="1952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9"/>
          </p:nvPr>
        </p:nvSpPr>
        <p:spPr>
          <a:xfrm>
            <a:off x="6118524" y="1952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3"/>
          </p:nvPr>
        </p:nvSpPr>
        <p:spPr>
          <a:xfrm>
            <a:off x="719975" y="36250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4"/>
          </p:nvPr>
        </p:nvSpPr>
        <p:spPr>
          <a:xfrm>
            <a:off x="3419250" y="36250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5"/>
          </p:nvPr>
        </p:nvSpPr>
        <p:spPr>
          <a:xfrm>
            <a:off x="6118524" y="36250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0"/>
          <p:cNvGrpSpPr/>
          <p:nvPr/>
        </p:nvGrpSpPr>
        <p:grpSpPr>
          <a:xfrm>
            <a:off x="-2130775" y="-2195914"/>
            <a:ext cx="12986326" cy="9092578"/>
            <a:chOff x="-2130775" y="-2195914"/>
            <a:chExt cx="12986326" cy="9092578"/>
          </a:xfrm>
        </p:grpSpPr>
        <p:grpSp>
          <p:nvGrpSpPr>
            <p:cNvPr id="164" name="Google Shape;164;p20"/>
            <p:cNvGrpSpPr/>
            <p:nvPr/>
          </p:nvGrpSpPr>
          <p:grpSpPr>
            <a:xfrm>
              <a:off x="-2130775" y="-2195914"/>
              <a:ext cx="12986326" cy="9092578"/>
              <a:chOff x="-2130775" y="-2195914"/>
              <a:chExt cx="12986326" cy="9092578"/>
            </a:xfrm>
          </p:grpSpPr>
          <p:pic>
            <p:nvPicPr>
              <p:cNvPr id="165" name="Google Shape;165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2130775" y="-2195914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432450" y="3401986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20"/>
            <p:cNvPicPr preferRelativeResize="0"/>
            <p:nvPr/>
          </p:nvPicPr>
          <p:blipFill rotWithShape="1">
            <a:blip r:embed="rId3">
              <a:alphaModFix/>
            </a:blip>
            <a:srcRect l="22156" t="22665" r="45973" b="48662"/>
            <a:stretch/>
          </p:blipFill>
          <p:spPr>
            <a:xfrm>
              <a:off x="8387891" y="-196975"/>
              <a:ext cx="961970" cy="871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 rotWithShape="1">
            <a:blip r:embed="rId4">
              <a:alphaModFix/>
            </a:blip>
            <a:srcRect t="32854"/>
            <a:stretch/>
          </p:blipFill>
          <p:spPr>
            <a:xfrm>
              <a:off x="0" y="4533475"/>
              <a:ext cx="1223250" cy="4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1"/>
          </p:nvPr>
        </p:nvSpPr>
        <p:spPr>
          <a:xfrm>
            <a:off x="4062175" y="2291325"/>
            <a:ext cx="2460900" cy="18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2"/>
          </p:nvPr>
        </p:nvSpPr>
        <p:spPr>
          <a:xfrm>
            <a:off x="720000" y="2291325"/>
            <a:ext cx="2460900" cy="18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3"/>
          </p:nvPr>
        </p:nvSpPr>
        <p:spPr>
          <a:xfrm>
            <a:off x="720001" y="1808625"/>
            <a:ext cx="24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4"/>
          </p:nvPr>
        </p:nvSpPr>
        <p:spPr>
          <a:xfrm>
            <a:off x="4062199" y="1808625"/>
            <a:ext cx="24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1"/>
          <p:cNvGrpSpPr/>
          <p:nvPr/>
        </p:nvGrpSpPr>
        <p:grpSpPr>
          <a:xfrm>
            <a:off x="-2242250" y="-2294439"/>
            <a:ext cx="11592111" cy="10055228"/>
            <a:chOff x="-2242250" y="-2294439"/>
            <a:chExt cx="11592111" cy="10055228"/>
          </a:xfrm>
        </p:grpSpPr>
        <p:grpSp>
          <p:nvGrpSpPr>
            <p:cNvPr id="176" name="Google Shape;176;p21"/>
            <p:cNvGrpSpPr/>
            <p:nvPr/>
          </p:nvGrpSpPr>
          <p:grpSpPr>
            <a:xfrm>
              <a:off x="-2242250" y="-2294439"/>
              <a:ext cx="9332751" cy="10055228"/>
              <a:chOff x="-2242250" y="-2294439"/>
              <a:chExt cx="9332751" cy="10055228"/>
            </a:xfrm>
          </p:grpSpPr>
          <p:pic>
            <p:nvPicPr>
              <p:cNvPr id="177" name="Google Shape;177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3667400" y="4266111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2242250" y="-2294439"/>
                <a:ext cx="3423101" cy="34946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9" name="Google Shape;179;p21"/>
            <p:cNvPicPr preferRelativeResize="0"/>
            <p:nvPr/>
          </p:nvPicPr>
          <p:blipFill rotWithShape="1">
            <a:blip r:embed="rId3">
              <a:alphaModFix/>
            </a:blip>
            <a:srcRect l="22156" t="22665" r="45973" b="48662"/>
            <a:stretch/>
          </p:blipFill>
          <p:spPr>
            <a:xfrm>
              <a:off x="8387891" y="-196975"/>
              <a:ext cx="961970" cy="8717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1"/>
          </p:nvPr>
        </p:nvSpPr>
        <p:spPr>
          <a:xfrm>
            <a:off x="4540507" y="1872775"/>
            <a:ext cx="3267000" cy="20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2"/>
          </p:nvPr>
        </p:nvSpPr>
        <p:spPr>
          <a:xfrm>
            <a:off x="719988" y="1872775"/>
            <a:ext cx="3267000" cy="20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6"/>
          <p:cNvGrpSpPr/>
          <p:nvPr/>
        </p:nvGrpSpPr>
        <p:grpSpPr>
          <a:xfrm>
            <a:off x="-2313700" y="-2213314"/>
            <a:ext cx="3536950" cy="7262787"/>
            <a:chOff x="-2313700" y="-2213314"/>
            <a:chExt cx="3536950" cy="7262787"/>
          </a:xfrm>
        </p:grpSpPr>
        <p:pic>
          <p:nvPicPr>
            <p:cNvPr id="246" name="Google Shape;246;p26"/>
            <p:cNvPicPr preferRelativeResize="0"/>
            <p:nvPr/>
          </p:nvPicPr>
          <p:blipFill rotWithShape="1">
            <a:blip r:embed="rId2">
              <a:alphaModFix/>
            </a:blip>
            <a:srcRect b="32854"/>
            <a:stretch/>
          </p:blipFill>
          <p:spPr>
            <a:xfrm>
              <a:off x="0" y="4628273"/>
              <a:ext cx="1223250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313700" y="-2213314"/>
              <a:ext cx="3423101" cy="34946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713225" y="586200"/>
            <a:ext cx="3691200" cy="8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subTitle" idx="1"/>
          </p:nvPr>
        </p:nvSpPr>
        <p:spPr>
          <a:xfrm>
            <a:off x="713225" y="1478100"/>
            <a:ext cx="3691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6"/>
          <p:cNvSpPr>
            <a:spLocks noGrp="1"/>
          </p:cNvSpPr>
          <p:nvPr>
            <p:ph type="pic" idx="2"/>
          </p:nvPr>
        </p:nvSpPr>
        <p:spPr>
          <a:xfrm>
            <a:off x="5615563" y="539750"/>
            <a:ext cx="4685400" cy="40641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1" name="Google Shape;251;p26"/>
          <p:cNvSpPr txBox="1"/>
          <p:nvPr/>
        </p:nvSpPr>
        <p:spPr>
          <a:xfrm>
            <a:off x="713225" y="3502713"/>
            <a:ext cx="3691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CREDITS:</a:t>
            </a:r>
            <a:r>
              <a:rPr lang="en" sz="10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 This presentation template was created by </a:t>
            </a:r>
            <a:r>
              <a:rPr lang="en" sz="1000" b="1" u="sng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, and includes icons by </a:t>
            </a:r>
            <a:r>
              <a:rPr lang="en" sz="1000" b="1" u="sng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, and infographics &amp; images by </a:t>
            </a:r>
            <a:r>
              <a:rPr lang="en" sz="1000" b="1" u="sng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000" b="1" u="sng">
              <a:solidFill>
                <a:schemeClr val="accent2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Teko Medium"/>
              <a:buNone/>
              <a:defRPr sz="3400">
                <a:solidFill>
                  <a:schemeClr val="accent2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Teko Medium"/>
              <a:buNone/>
              <a:defRPr sz="3900">
                <a:solidFill>
                  <a:schemeClr val="accent2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Teko Medium"/>
              <a:buNone/>
              <a:defRPr sz="3900">
                <a:solidFill>
                  <a:schemeClr val="accent2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Teko Medium"/>
              <a:buNone/>
              <a:defRPr sz="3900">
                <a:solidFill>
                  <a:schemeClr val="accent2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Teko Medium"/>
              <a:buNone/>
              <a:defRPr sz="3900">
                <a:solidFill>
                  <a:schemeClr val="accent2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Teko Medium"/>
              <a:buNone/>
              <a:defRPr sz="3900">
                <a:solidFill>
                  <a:schemeClr val="accent2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Teko Medium"/>
              <a:buNone/>
              <a:defRPr sz="3900">
                <a:solidFill>
                  <a:schemeClr val="accent2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Teko Medium"/>
              <a:buNone/>
              <a:defRPr sz="3900">
                <a:solidFill>
                  <a:schemeClr val="accent2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Teko Medium"/>
              <a:buNone/>
              <a:defRPr sz="3900">
                <a:solidFill>
                  <a:schemeClr val="accent2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Char char="●"/>
              <a:defRPr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Char char="○"/>
              <a:defRPr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Char char="■"/>
              <a:defRPr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Char char="●"/>
              <a:defRPr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Char char="○"/>
              <a:defRPr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Char char="■"/>
              <a:defRPr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Char char="●"/>
              <a:defRPr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Char char="○"/>
              <a:defRPr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Char char="■"/>
              <a:defRPr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6" r:id="rId7"/>
    <p:sldLayoutId id="2147483667" r:id="rId8"/>
    <p:sldLayoutId id="2147483672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tftime.org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ingzer0ctf.com/challenges" TargetMode="External"/><Relationship Id="rId5" Type="http://schemas.openxmlformats.org/officeDocument/2006/relationships/hyperlink" Target="https://picoctf.org/" TargetMode="External"/><Relationship Id="rId4" Type="http://schemas.openxmlformats.org/officeDocument/2006/relationships/hyperlink" Target="https://ctf101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hyperlink" Target="mailto:me@didaarda.de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ctrTitle"/>
          </p:nvPr>
        </p:nvSpPr>
        <p:spPr>
          <a:xfrm>
            <a:off x="713224" y="1279650"/>
            <a:ext cx="4899991" cy="2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Capture The Flag</a:t>
            </a:r>
            <a:br>
              <a:rPr lang="en" dirty="0"/>
            </a:br>
            <a:r>
              <a:rPr lang="en" dirty="0"/>
              <a:t>Laos</a:t>
            </a:r>
          </a:p>
        </p:txBody>
      </p:sp>
      <p:pic>
        <p:nvPicPr>
          <p:cNvPr id="278" name="Google Shape;278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2170" t="1559" r="13391" b="1569"/>
          <a:stretch/>
        </p:blipFill>
        <p:spPr>
          <a:xfrm>
            <a:off x="5666896" y="539501"/>
            <a:ext cx="4685400" cy="4064400"/>
          </a:xfrm>
          <a:prstGeom prst="hexagon">
            <a:avLst>
              <a:gd name="adj" fmla="val 28763"/>
              <a:gd name="vf" fmla="val 115470"/>
            </a:avLst>
          </a:prstGeom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5">
            <a:alphaModFix/>
          </a:blip>
          <a:srcRect l="33059" t="14978" r="27584" b="27344"/>
          <a:stretch/>
        </p:blipFill>
        <p:spPr>
          <a:xfrm>
            <a:off x="5978200" y="900925"/>
            <a:ext cx="518324" cy="7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6">
            <a:alphaModFix/>
          </a:blip>
          <a:srcRect l="8918" t="9128" r="59743" b="21029"/>
          <a:stretch/>
        </p:blipFill>
        <p:spPr>
          <a:xfrm rot="-5400000" flipH="1">
            <a:off x="6202248" y="3567625"/>
            <a:ext cx="475798" cy="106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1876" y="1067875"/>
            <a:ext cx="2145649" cy="3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Capture The Flag: 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Tantangan</a:t>
            </a:r>
            <a:endParaRPr dirty="0"/>
          </a:p>
        </p:txBody>
      </p:sp>
      <p:sp>
        <p:nvSpPr>
          <p:cNvPr id="336" name="Google Shape;336;p37"/>
          <p:cNvSpPr txBox="1">
            <a:spLocks noGrp="1"/>
          </p:cNvSpPr>
          <p:nvPr>
            <p:ph type="subTitle" idx="2"/>
          </p:nvPr>
        </p:nvSpPr>
        <p:spPr>
          <a:xfrm>
            <a:off x="719999" y="1321686"/>
            <a:ext cx="8243247" cy="3601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b="1" dirty="0" err="1"/>
              <a:t>Kriptografi</a:t>
            </a:r>
            <a:endParaRPr lang="en-US" b="1" dirty="0"/>
          </a:p>
          <a:p>
            <a:pPr marL="0" lvl="0" indent="0">
              <a:lnSpc>
                <a:spcPct val="150000"/>
              </a:lnSpc>
            </a:pPr>
            <a:r>
              <a:rPr lang="en-US" dirty="0"/>
              <a:t>-</a:t>
            </a:r>
            <a:r>
              <a:rPr lang="en-US" dirty="0" err="1"/>
              <a:t>Tantangan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pemecahan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sandi</a:t>
            </a:r>
            <a:r>
              <a:rPr lang="en-US" dirty="0"/>
              <a:t>.</a:t>
            </a:r>
          </a:p>
          <a:p>
            <a:pPr marL="0" lvl="0" indent="0">
              <a:lnSpc>
                <a:spcPct val="150000"/>
              </a:lnSpc>
            </a:pPr>
            <a:r>
              <a:rPr lang="en-US" b="1" dirty="0" err="1"/>
              <a:t>Forensik</a:t>
            </a:r>
            <a:endParaRPr lang="en-US" dirty="0"/>
          </a:p>
          <a:p>
            <a:pPr marL="0" lvl="0" indent="0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Tantangan</a:t>
            </a:r>
            <a:r>
              <a:rPr lang="en-US" dirty="0"/>
              <a:t> yang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file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tersembunyi</a:t>
            </a:r>
            <a:r>
              <a:rPr lang="en-US" dirty="0"/>
              <a:t>.</a:t>
            </a:r>
          </a:p>
          <a:p>
            <a:pPr marL="0" lvl="0" indent="0">
              <a:lnSpc>
                <a:spcPct val="150000"/>
              </a:lnSpc>
            </a:pPr>
            <a:r>
              <a:rPr lang="en-US" b="1" dirty="0"/>
              <a:t>Reverse Engineering:</a:t>
            </a:r>
            <a:endParaRPr lang="en-US" dirty="0"/>
          </a:p>
          <a:p>
            <a:pPr marL="0" lvl="0" indent="0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Tantangan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membongkar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kerjanya</a:t>
            </a:r>
            <a:r>
              <a:rPr lang="en-US" dirty="0"/>
              <a:t> dan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kelemahan</a:t>
            </a:r>
            <a:r>
              <a:rPr lang="en-US" dirty="0"/>
              <a:t>.</a:t>
            </a:r>
          </a:p>
          <a:p>
            <a:pPr marL="0" lvl="0" indent="0">
              <a:lnSpc>
                <a:spcPct val="150000"/>
              </a:lnSpc>
            </a:pPr>
            <a:r>
              <a:rPr lang="en-US" b="1" dirty="0"/>
              <a:t>Web Exploitation</a:t>
            </a:r>
            <a:r>
              <a:rPr lang="en-US" dirty="0"/>
              <a:t>: </a:t>
            </a:r>
          </a:p>
          <a:p>
            <a:pPr marL="0" lvl="0" indent="0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Tantangan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mengeksploitasi</a:t>
            </a:r>
            <a:r>
              <a:rPr lang="en-US" dirty="0"/>
              <a:t> </a:t>
            </a:r>
            <a:r>
              <a:rPr lang="en-US" dirty="0" err="1"/>
              <a:t>kerentanan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web.</a:t>
            </a:r>
          </a:p>
          <a:p>
            <a:pPr marL="0" indent="0">
              <a:lnSpc>
                <a:spcPct val="150000"/>
              </a:lnSpc>
            </a:pPr>
            <a:r>
              <a:rPr lang="en-ID" b="1" dirty="0"/>
              <a:t>Open Source Intelligence (OSINT):</a:t>
            </a:r>
          </a:p>
          <a:p>
            <a:pPr marL="0" indent="0">
              <a:lnSpc>
                <a:spcPct val="150000"/>
              </a:lnSpc>
            </a:pPr>
            <a:r>
              <a:rPr lang="en-ID" b="1" dirty="0"/>
              <a:t>- </a:t>
            </a:r>
            <a:r>
              <a:rPr lang="en-ID" dirty="0" err="1"/>
              <a:t>Tantangan</a:t>
            </a:r>
            <a:r>
              <a:rPr lang="en-ID" dirty="0"/>
              <a:t> yang </a:t>
            </a:r>
            <a:r>
              <a:rPr lang="en-ID" dirty="0" err="1"/>
              <a:t>mengharuskan</a:t>
            </a:r>
            <a:r>
              <a:rPr lang="en-ID" dirty="0"/>
              <a:t> </a:t>
            </a: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mengumpulkan</a:t>
            </a:r>
            <a:r>
              <a:rPr lang="en-ID" dirty="0"/>
              <a:t> dan </a:t>
            </a:r>
            <a:r>
              <a:rPr lang="en-ID" dirty="0" err="1"/>
              <a:t>menyelesaikan</a:t>
            </a:r>
            <a:r>
              <a:rPr lang="en-ID" dirty="0"/>
              <a:t> puzzle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di internet.</a:t>
            </a:r>
            <a:endParaRPr lang="en-ID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t="32854"/>
          <a:stretch/>
        </p:blipFill>
        <p:spPr>
          <a:xfrm flipH="1">
            <a:off x="7920751" y="4381075"/>
            <a:ext cx="1223250" cy="4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459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713250" y="344664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Offline</a:t>
            </a:r>
            <a:endParaRPr/>
          </a:p>
        </p:txBody>
      </p:sp>
      <p:pic>
        <p:nvPicPr>
          <p:cNvPr id="1028" name="Picture 4" descr="Cracking a Chinese Proxy Tunnel: Real World CTF Personal Proxy Writeup |  CryptoHack Blog">
            <a:extLst>
              <a:ext uri="{FF2B5EF4-FFF2-40B4-BE49-F238E27FC236}">
                <a16:creationId xmlns:a16="http://schemas.microsoft.com/office/drawing/2014/main" id="{4F9A0073-A642-1BEB-60BE-E2A760172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16" y="808598"/>
            <a:ext cx="6318879" cy="420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第二届Real World CTF网络安全大赛举办_中国经济网——国家经济门户">
            <a:extLst>
              <a:ext uri="{FF2B5EF4-FFF2-40B4-BE49-F238E27FC236}">
                <a16:creationId xmlns:a16="http://schemas.microsoft.com/office/drawing/2014/main" id="{F38F0B73-350D-0217-710F-CACE0B93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05" y="935028"/>
            <a:ext cx="6318879" cy="420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372355DF-B8C6-E304-5415-4AF2FD259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" y="808598"/>
            <a:ext cx="9144000" cy="42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9F49D4-FE93-A253-371B-EC291B956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70" y="855716"/>
            <a:ext cx="5717044" cy="4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713250" y="344664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Offline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0F588-53E9-19E6-4874-22B253FFA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630" y="-1"/>
            <a:ext cx="5344370" cy="514349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0C1EDD-4CC3-0D3A-A4E0-E51AC2B70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572" y="904164"/>
            <a:ext cx="6798856" cy="39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697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A2FAAE-BD4B-7CE3-84FF-A86B54EA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67" y="904164"/>
            <a:ext cx="6716864" cy="3916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5C5C0-4A64-F54E-3E5E-0E7A4584A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3" y="904164"/>
            <a:ext cx="8221013" cy="4112664"/>
          </a:xfrm>
          <a:prstGeom prst="rect">
            <a:avLst/>
          </a:prstGeom>
        </p:spPr>
      </p:pic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713250" y="344664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Online – Google CTF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305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713250" y="344664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Online – ctftime.org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9177-812E-5EE5-CC7D-9AAD4A7B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58" y="852165"/>
            <a:ext cx="5076883" cy="4291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4D502-1D5E-9650-D9DC-7FA6F29B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89" y="852165"/>
            <a:ext cx="5612421" cy="42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744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713225" y="1668650"/>
            <a:ext cx="36696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CTF: </a:t>
            </a:r>
            <a:br>
              <a:rPr lang="id-ID"/>
            </a:br>
            <a:r>
              <a:rPr lang="id-ID"/>
              <a:t>Web </a:t>
            </a:r>
            <a:r>
              <a:rPr lang="en-US"/>
              <a:t>Exploitations</a:t>
            </a:r>
          </a:p>
        </p:txBody>
      </p:sp>
      <p:pic>
        <p:nvPicPr>
          <p:cNvPr id="403" name="Google Shape;403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527" r="11519"/>
          <a:stretch/>
        </p:blipFill>
        <p:spPr>
          <a:xfrm>
            <a:off x="5615563" y="539700"/>
            <a:ext cx="4685400" cy="4064100"/>
          </a:xfrm>
          <a:prstGeom prst="hexagon">
            <a:avLst>
              <a:gd name="adj" fmla="val 25000"/>
              <a:gd name="vf" fmla="val 115470"/>
            </a:avLst>
          </a:prstGeom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33225" y="-2195914"/>
            <a:ext cx="3423101" cy="3494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43"/>
          <p:cNvGrpSpPr/>
          <p:nvPr/>
        </p:nvGrpSpPr>
        <p:grpSpPr>
          <a:xfrm>
            <a:off x="3852466" y="3386150"/>
            <a:ext cx="961970" cy="1380586"/>
            <a:chOff x="7733041" y="-430089"/>
            <a:chExt cx="961970" cy="1380586"/>
          </a:xfrm>
        </p:grpSpPr>
        <p:pic>
          <p:nvPicPr>
            <p:cNvPr id="406" name="Google Shape;406;p43"/>
            <p:cNvPicPr preferRelativeResize="0"/>
            <p:nvPr/>
          </p:nvPicPr>
          <p:blipFill rotWithShape="1">
            <a:blip r:embed="rId5">
              <a:alphaModFix/>
            </a:blip>
            <a:srcRect l="22156" t="22665" r="45973" b="48662"/>
            <a:stretch/>
          </p:blipFill>
          <p:spPr>
            <a:xfrm>
              <a:off x="7733041" y="78700"/>
              <a:ext cx="961970" cy="871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3"/>
            <p:cNvPicPr preferRelativeResize="0"/>
            <p:nvPr/>
          </p:nvPicPr>
          <p:blipFill rotWithShape="1">
            <a:blip r:embed="rId5">
              <a:alphaModFix/>
            </a:blip>
            <a:srcRect l="22156" t="22665" r="45973" b="48662"/>
            <a:stretch/>
          </p:blipFill>
          <p:spPr>
            <a:xfrm flipH="1">
              <a:off x="8230214" y="-430089"/>
              <a:ext cx="464774" cy="4212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8" name="Google Shape;408;p43"/>
          <p:cNvPicPr preferRelativeResize="0"/>
          <p:nvPr/>
        </p:nvPicPr>
        <p:blipFill rotWithShape="1">
          <a:blip r:embed="rId6">
            <a:alphaModFix/>
          </a:blip>
          <a:srcRect l="8918" t="9128" r="59743" b="21029"/>
          <a:stretch/>
        </p:blipFill>
        <p:spPr>
          <a:xfrm flipH="1">
            <a:off x="7122923" y="181525"/>
            <a:ext cx="475798" cy="106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1876" y="3631075"/>
            <a:ext cx="2145649" cy="3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Web</a:t>
            </a:r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959587"/>
            <a:ext cx="7704000" cy="3376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Website di </a:t>
            </a:r>
            <a:r>
              <a:rPr lang="en-ID" dirty="0" err="1"/>
              <a:t>seluruh</a:t>
            </a:r>
            <a:r>
              <a:rPr lang="en-ID" dirty="0"/>
              <a:t> dunia </a:t>
            </a:r>
            <a:r>
              <a:rPr lang="en-ID" dirty="0" err="1"/>
              <a:t>dibangun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yang </a:t>
            </a:r>
            <a:r>
              <a:rPr lang="en-ID" dirty="0" err="1"/>
              <a:t>berbeda-beda</a:t>
            </a:r>
            <a:r>
              <a:rPr lang="en-ID" dirty="0"/>
              <a:t>.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bug dan developer </a:t>
            </a:r>
            <a:r>
              <a:rPr lang="en-ID" dirty="0" err="1"/>
              <a:t>harus</a:t>
            </a:r>
            <a:r>
              <a:rPr lang="en-ID" dirty="0"/>
              <a:t> aware </a:t>
            </a:r>
            <a:r>
              <a:rPr lang="en-ID" dirty="0" err="1"/>
              <a:t>terhadapnya</a:t>
            </a:r>
            <a:r>
              <a:rPr lang="en-ID" dirty="0"/>
              <a:t>. </a:t>
            </a:r>
            <a:r>
              <a:rPr lang="en-ID" dirty="0" err="1"/>
              <a:t>Kelemahannya</a:t>
            </a:r>
            <a:r>
              <a:rPr lang="en-ID" dirty="0"/>
              <a:t> website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faktor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software, </a:t>
            </a:r>
            <a:r>
              <a:rPr lang="en-ID" dirty="0" err="1"/>
              <a:t>depedensi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human-error (developer).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ditemukan</a:t>
            </a:r>
            <a:r>
              <a:rPr lang="en-ID" dirty="0"/>
              <a:t> pada website dan </a:t>
            </a:r>
            <a:r>
              <a:rPr lang="en-ID" dirty="0" err="1"/>
              <a:t>kasus-kasus</a:t>
            </a:r>
            <a:r>
              <a:rPr lang="en-ID" dirty="0"/>
              <a:t> CTF </a:t>
            </a:r>
            <a:r>
              <a:rPr lang="en-ID" dirty="0" err="1"/>
              <a:t>seperti</a:t>
            </a:r>
            <a:r>
              <a:rPr lang="en-ID" dirty="0"/>
              <a:t>: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SQL Injection (SQLi)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Command Injection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Directory Traversal (OPEN DIR/DIR Listing)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Cross Site Request Forgery (CSRF)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Cross Site Scripting (XSS)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Server Side Request Forgery (SSRF)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Local File Inclusion (LFI)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Remote File Inclusion (RFI)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XML External Entity (XXE)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Remote Code Execution (RCE)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etc</a:t>
            </a: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20E1CA-BD1F-EEE5-DBC7-7D7E12D23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899" y="-42227"/>
            <a:ext cx="9301798" cy="52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1762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CTF </a:t>
            </a:r>
            <a:r>
              <a:rPr lang="id-ID" dirty="0" err="1"/>
              <a:t>Tools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Weebs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284F3-57FF-A239-91F6-66CA5108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79" y="662674"/>
            <a:ext cx="7115783" cy="4206292"/>
          </a:xfrm>
          <a:prstGeom prst="rect">
            <a:avLst/>
          </a:prstGeom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5259311" y="590203"/>
            <a:ext cx="626100" cy="5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6;p39">
            <a:extLst>
              <a:ext uri="{FF2B5EF4-FFF2-40B4-BE49-F238E27FC236}">
                <a16:creationId xmlns:a16="http://schemas.microsoft.com/office/drawing/2014/main" id="{FD7DEB74-99A7-861F-D4D3-D147DEA5DB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5668661" y="208221"/>
            <a:ext cx="433499" cy="35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6;p39">
            <a:extLst>
              <a:ext uri="{FF2B5EF4-FFF2-40B4-BE49-F238E27FC236}">
                <a16:creationId xmlns:a16="http://schemas.microsoft.com/office/drawing/2014/main" id="{C8544FAB-6CC9-C6D3-2012-0065122E06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4934495" y="200370"/>
            <a:ext cx="433499" cy="353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56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1762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Web</a:t>
            </a:r>
            <a:r>
              <a:rPr lang="en-US"/>
              <a:t> – Understanding HTTP</a:t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D2715C-4D65-11B4-43B1-5D423AF2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30" y="959587"/>
            <a:ext cx="5438140" cy="410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99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720024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308" name="Google Shape;308;p34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" name="Google Shape;287;p33">
            <a:extLst>
              <a:ext uri="{FF2B5EF4-FFF2-40B4-BE49-F238E27FC236}">
                <a16:creationId xmlns:a16="http://schemas.microsoft.com/office/drawing/2014/main" id="{DB41E8EB-BBD1-BDED-DBBA-7E5F2D51E8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944707"/>
              </p:ext>
            </p:extLst>
          </p:nvPr>
        </p:nvGraphicFramePr>
        <p:xfrm>
          <a:off x="720000" y="1948200"/>
          <a:ext cx="6795638" cy="1080075"/>
        </p:xfrm>
        <a:graphic>
          <a:graphicData uri="http://schemas.openxmlformats.org/drawingml/2006/table">
            <a:tbl>
              <a:tblPr>
                <a:noFill/>
                <a:tableStyleId>{6F441A03-F6AF-4E2A-8CCD-74B3565F2FCF}</a:tableStyleId>
              </a:tblPr>
              <a:tblGrid>
                <a:gridCol w="134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dirty="0">
                          <a:solidFill>
                            <a:schemeClr val="accent2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Capture The Flag </a:t>
                      </a:r>
                      <a:endParaRPr sz="1500" u="none" dirty="0">
                        <a:solidFill>
                          <a:schemeClr val="accent2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Pengenalan Capture The Flag (CTF)</a:t>
                      </a:r>
                      <a:endParaRPr sz="1000" dirty="0">
                        <a:solidFill>
                          <a:schemeClr val="accent2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dirty="0">
                          <a:solidFill>
                            <a:schemeClr val="accent2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Web Exploitation</a:t>
                      </a:r>
                      <a:endParaRPr sz="1500" u="none" dirty="0">
                        <a:solidFill>
                          <a:schemeClr val="accent2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Menganalisa</a:t>
                      </a:r>
                      <a:r>
                        <a:rPr lang="en-US" sz="1000" dirty="0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sebuah</a:t>
                      </a:r>
                      <a:r>
                        <a:rPr lang="en-US" sz="1000" dirty="0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 website, </a:t>
                      </a:r>
                      <a:r>
                        <a:rPr lang="en-US" sz="1000" dirty="0" err="1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kelemahan</a:t>
                      </a:r>
                      <a:r>
                        <a:rPr lang="en-US" sz="1000" dirty="0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, dan </a:t>
                      </a:r>
                      <a:r>
                        <a:rPr lang="en-US" sz="1000" dirty="0" err="1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keamanannya</a:t>
                      </a:r>
                      <a:r>
                        <a:rPr lang="en-US" sz="1000" dirty="0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.</a:t>
                      </a:r>
                      <a:endParaRPr sz="1000" dirty="0">
                        <a:solidFill>
                          <a:schemeClr val="accent2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dirty="0">
                          <a:solidFill>
                            <a:schemeClr val="accent2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OWASP Vuln</a:t>
                      </a:r>
                      <a:endParaRPr sz="1500" u="none" dirty="0">
                        <a:solidFill>
                          <a:schemeClr val="accent2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Daftar </a:t>
                      </a:r>
                      <a:r>
                        <a:rPr lang="en-US" sz="1000" dirty="0" err="1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resiko</a:t>
                      </a:r>
                      <a:r>
                        <a:rPr lang="en-US" sz="1000" dirty="0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keamanan</a:t>
                      </a:r>
                      <a:r>
                        <a:rPr lang="en-US" sz="1000" dirty="0">
                          <a:solidFill>
                            <a:schemeClr val="accent2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 website</a:t>
                      </a:r>
                      <a:endParaRPr sz="1000" dirty="0">
                        <a:solidFill>
                          <a:schemeClr val="accent2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Google Shape;288;p33">
            <a:extLst>
              <a:ext uri="{FF2B5EF4-FFF2-40B4-BE49-F238E27FC236}">
                <a16:creationId xmlns:a16="http://schemas.microsoft.com/office/drawing/2014/main" id="{EC2B78B9-04A9-B2AE-9C72-B2113160370C}"/>
              </a:ext>
            </a:extLst>
          </p:cNvPr>
          <p:cNvSpPr txBox="1"/>
          <p:nvPr/>
        </p:nvSpPr>
        <p:spPr>
          <a:xfrm>
            <a:off x="720000" y="12161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err="1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Materi-materi</a:t>
            </a:r>
            <a:r>
              <a:rPr lang="en-US"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 yang </a:t>
            </a:r>
            <a:r>
              <a:rPr lang="en-US" sz="1200" err="1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akan</a:t>
            </a:r>
            <a:r>
              <a:rPr lang="en-US"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dibahas</a:t>
            </a:r>
            <a:r>
              <a:rPr lang="en-US" sz="12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:</a:t>
            </a:r>
            <a:endParaRPr sz="1200">
              <a:solidFill>
                <a:schemeClr val="accent2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66619" y="1472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Web</a:t>
            </a:r>
            <a:r>
              <a:rPr lang="en-US"/>
              <a:t> – Understanding HTTP – HTTP Structure</a:t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5D6E9B6-EC76-4C67-F577-92233040A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32" y="1036775"/>
            <a:ext cx="5042535" cy="328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7C47C7-5C59-74A9-0581-1BA4676D4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68522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2815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Web </a:t>
            </a:r>
            <a:r>
              <a:rPr lang="id-ID" err="1"/>
              <a:t>Solving</a:t>
            </a:r>
            <a:r>
              <a:rPr lang="id-ID"/>
              <a:t> </a:t>
            </a:r>
            <a:r>
              <a:rPr lang="id-ID" err="1"/>
              <a:t>Technique</a:t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3;p39">
            <a:extLst>
              <a:ext uri="{FF2B5EF4-FFF2-40B4-BE49-F238E27FC236}">
                <a16:creationId xmlns:a16="http://schemas.microsoft.com/office/drawing/2014/main" id="{6B29E7DA-4584-B795-D42E-3BBDF3D7D29B}"/>
              </a:ext>
            </a:extLst>
          </p:cNvPr>
          <p:cNvSpPr txBox="1">
            <a:spLocks/>
          </p:cNvSpPr>
          <p:nvPr/>
        </p:nvSpPr>
        <p:spPr>
          <a:xfrm>
            <a:off x="720000" y="1165041"/>
            <a:ext cx="7704000" cy="337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228600" indent="-228600" algn="just">
              <a:lnSpc>
                <a:spcPct val="300000"/>
              </a:lnSpc>
              <a:buAutoNum type="arabicPeriod"/>
            </a:pPr>
            <a:r>
              <a:rPr lang="en-ID"/>
              <a:t>Analisa </a:t>
            </a:r>
            <a:r>
              <a:rPr lang="en-ID" err="1"/>
              <a:t>tampilan</a:t>
            </a:r>
            <a:r>
              <a:rPr lang="en-ID"/>
              <a:t> </a:t>
            </a:r>
            <a:r>
              <a:rPr lang="en-ID" err="1"/>
              <a:t>situsnya</a:t>
            </a:r>
            <a:r>
              <a:rPr lang="en-ID"/>
              <a:t> (Cari clue/hints)</a:t>
            </a:r>
          </a:p>
          <a:p>
            <a:pPr marL="228600" indent="-228600" algn="just">
              <a:lnSpc>
                <a:spcPct val="300000"/>
              </a:lnSpc>
              <a:buAutoNum type="arabicPeriod"/>
            </a:pPr>
            <a:r>
              <a:rPr lang="en-ID"/>
              <a:t>Analisa source-code HTML, JS, CSS (</a:t>
            </a:r>
            <a:r>
              <a:rPr lang="en-ID" err="1"/>
              <a:t>jika</a:t>
            </a:r>
            <a:r>
              <a:rPr lang="en-ID"/>
              <a:t> </a:t>
            </a:r>
            <a:r>
              <a:rPr lang="en-ID" err="1"/>
              <a:t>perlu</a:t>
            </a:r>
            <a:r>
              <a:rPr lang="en-ID"/>
              <a:t>, </a:t>
            </a:r>
            <a:r>
              <a:rPr lang="en-ID" err="1"/>
              <a:t>periksa</a:t>
            </a:r>
            <a:r>
              <a:rPr lang="en-ID"/>
              <a:t> </a:t>
            </a:r>
            <a:r>
              <a:rPr lang="en-ID" err="1"/>
              <a:t>setiap</a:t>
            </a:r>
            <a:r>
              <a:rPr lang="en-ID"/>
              <a:t> </a:t>
            </a:r>
            <a:r>
              <a:rPr lang="en-ID" err="1"/>
              <a:t>filenya</a:t>
            </a:r>
            <a:r>
              <a:rPr lang="en-ID"/>
              <a:t>)</a:t>
            </a:r>
          </a:p>
          <a:p>
            <a:pPr marL="228600" indent="-228600" algn="just">
              <a:lnSpc>
                <a:spcPct val="300000"/>
              </a:lnSpc>
              <a:buAutoNum type="arabicPeriod"/>
            </a:pPr>
            <a:r>
              <a:rPr lang="en-ID"/>
              <a:t>Analisa headers (Kita </a:t>
            </a:r>
            <a:r>
              <a:rPr lang="en-ID" err="1"/>
              <a:t>bisa</a:t>
            </a:r>
            <a:r>
              <a:rPr lang="en-ID"/>
              <a:t> </a:t>
            </a:r>
            <a:r>
              <a:rPr lang="en-ID" err="1"/>
              <a:t>mengirim</a:t>
            </a:r>
            <a:r>
              <a:rPr lang="en-ID"/>
              <a:t> headers </a:t>
            </a:r>
            <a:r>
              <a:rPr lang="en-ID" err="1"/>
              <a:t>apapun</a:t>
            </a:r>
            <a:r>
              <a:rPr lang="en-ID"/>
              <a:t>, </a:t>
            </a:r>
            <a:r>
              <a:rPr lang="en-ID" err="1"/>
              <a:t>begitu</a:t>
            </a:r>
            <a:r>
              <a:rPr lang="en-ID"/>
              <a:t> </a:t>
            </a:r>
            <a:r>
              <a:rPr lang="en-ID" err="1"/>
              <a:t>sebaliknya</a:t>
            </a:r>
            <a:r>
              <a:rPr lang="en-ID"/>
              <a:t> response yang </a:t>
            </a:r>
            <a:r>
              <a:rPr lang="en-ID" err="1"/>
              <a:t>kita</a:t>
            </a:r>
            <a:r>
              <a:rPr lang="en-ID"/>
              <a:t> </a:t>
            </a:r>
            <a:r>
              <a:rPr lang="en-ID" err="1"/>
              <a:t>terima</a:t>
            </a:r>
            <a:r>
              <a:rPr lang="en-ID"/>
              <a:t>)</a:t>
            </a:r>
          </a:p>
          <a:p>
            <a:pPr marL="228600" indent="-228600" algn="just">
              <a:lnSpc>
                <a:spcPct val="300000"/>
              </a:lnSpc>
              <a:buAutoNum type="arabicPeriod"/>
            </a:pPr>
            <a:r>
              <a:rPr lang="en-ID"/>
              <a:t>Analisa </a:t>
            </a:r>
            <a:r>
              <a:rPr lang="en-ID" err="1"/>
              <a:t>kemungkinan</a:t>
            </a:r>
            <a:r>
              <a:rPr lang="en-ID"/>
              <a:t> </a:t>
            </a:r>
            <a:r>
              <a:rPr lang="en-ID" err="1"/>
              <a:t>celahnya</a:t>
            </a:r>
            <a:r>
              <a:rPr lang="en-ID"/>
              <a:t> (</a:t>
            </a:r>
            <a:r>
              <a:rPr lang="en-ID" err="1"/>
              <a:t>Apakah</a:t>
            </a:r>
            <a:r>
              <a:rPr lang="en-ID"/>
              <a:t> </a:t>
            </a:r>
            <a:r>
              <a:rPr lang="en-ID" err="1"/>
              <a:t>terdapat</a:t>
            </a:r>
            <a:r>
              <a:rPr lang="en-ID"/>
              <a:t> </a:t>
            </a:r>
            <a:r>
              <a:rPr lang="en-ID" err="1"/>
              <a:t>sesuatu</a:t>
            </a:r>
            <a:r>
              <a:rPr lang="en-ID"/>
              <a:t> yang </a:t>
            </a:r>
            <a:r>
              <a:rPr lang="en-ID" err="1"/>
              <a:t>mencurigakan</a:t>
            </a:r>
            <a:r>
              <a:rPr lang="en-ID"/>
              <a:t> </a:t>
            </a:r>
            <a:r>
              <a:rPr lang="en-ID" err="1"/>
              <a:t>dari</a:t>
            </a:r>
            <a:r>
              <a:rPr lang="en-ID"/>
              <a:t> </a:t>
            </a:r>
            <a:r>
              <a:rPr lang="en-ID" err="1"/>
              <a:t>hasil</a:t>
            </a:r>
            <a:r>
              <a:rPr lang="en-ID"/>
              <a:t> </a:t>
            </a:r>
            <a:r>
              <a:rPr lang="en-ID" err="1"/>
              <a:t>analisanya</a:t>
            </a:r>
            <a:r>
              <a:rPr lang="en-ID"/>
              <a:t>)</a:t>
            </a:r>
          </a:p>
          <a:p>
            <a:pPr marL="228600" indent="-228600" algn="just">
              <a:lnSpc>
                <a:spcPct val="200000"/>
              </a:lnSpc>
              <a:buAutoNum type="arabicPeriod"/>
            </a:pPr>
            <a:r>
              <a:rPr lang="en-ID"/>
              <a:t>Jika </a:t>
            </a:r>
            <a:r>
              <a:rPr lang="en-ID" err="1"/>
              <a:t>tidak</a:t>
            </a:r>
            <a:r>
              <a:rPr lang="en-ID"/>
              <a:t> </a:t>
            </a:r>
            <a:r>
              <a:rPr lang="en-ID" err="1"/>
              <a:t>menemukan</a:t>
            </a:r>
            <a:r>
              <a:rPr lang="en-ID"/>
              <a:t> </a:t>
            </a:r>
            <a:r>
              <a:rPr lang="en-ID" err="1"/>
              <a:t>apa-apa</a:t>
            </a:r>
            <a:r>
              <a:rPr lang="en-ID"/>
              <a:t>, </a:t>
            </a:r>
            <a:r>
              <a:rPr lang="en-ID" err="1"/>
              <a:t>silahkan</a:t>
            </a:r>
            <a:r>
              <a:rPr lang="en-ID"/>
              <a:t> </a:t>
            </a:r>
            <a:r>
              <a:rPr lang="en-ID" err="1"/>
              <a:t>lakukan</a:t>
            </a:r>
            <a:r>
              <a:rPr lang="en-ID"/>
              <a:t> scan website, IP, Ports (Jika </a:t>
            </a:r>
            <a:r>
              <a:rPr lang="en-ID" err="1"/>
              <a:t>diperbolehkan</a:t>
            </a:r>
            <a:r>
              <a:rPr lang="en-ID"/>
              <a:t>). </a:t>
            </a:r>
            <a:r>
              <a:rPr lang="en-ID" err="1"/>
              <a:t>Selebihnya</a:t>
            </a:r>
            <a:r>
              <a:rPr lang="en-ID"/>
              <a:t> </a:t>
            </a:r>
            <a:r>
              <a:rPr lang="en-ID" err="1"/>
              <a:t>berarti</a:t>
            </a:r>
            <a:r>
              <a:rPr lang="en-ID"/>
              <a:t> </a:t>
            </a:r>
            <a:r>
              <a:rPr lang="en-ID" err="1"/>
              <a:t>dapat</a:t>
            </a:r>
            <a:r>
              <a:rPr lang="en-ID"/>
              <a:t> </a:t>
            </a:r>
            <a:r>
              <a:rPr lang="en-ID" err="1"/>
              <a:t>dilakukan</a:t>
            </a:r>
            <a:r>
              <a:rPr lang="en-ID"/>
              <a:t> Exploit (optional)</a:t>
            </a:r>
          </a:p>
        </p:txBody>
      </p:sp>
    </p:spTree>
    <p:extLst>
      <p:ext uri="{BB962C8B-B14F-4D97-AF65-F5344CB8AC3E}">
        <p14:creationId xmlns:p14="http://schemas.microsoft.com/office/powerpoint/2010/main" val="429226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2815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Web </a:t>
            </a:r>
            <a:r>
              <a:rPr lang="id-ID" err="1"/>
              <a:t>Solving</a:t>
            </a:r>
            <a:r>
              <a:rPr lang="id-ID"/>
              <a:t> 1/5</a:t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3;p39">
            <a:extLst>
              <a:ext uri="{FF2B5EF4-FFF2-40B4-BE49-F238E27FC236}">
                <a16:creationId xmlns:a16="http://schemas.microsoft.com/office/drawing/2014/main" id="{6B29E7DA-4584-B795-D42E-3BBDF3D7D29B}"/>
              </a:ext>
            </a:extLst>
          </p:cNvPr>
          <p:cNvSpPr txBox="1">
            <a:spLocks/>
          </p:cNvSpPr>
          <p:nvPr/>
        </p:nvSpPr>
        <p:spPr>
          <a:xfrm>
            <a:off x="720000" y="883355"/>
            <a:ext cx="7704000" cy="337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en-ID"/>
              <a:t>Analisa </a:t>
            </a:r>
            <a:r>
              <a:rPr lang="en-ID" err="1"/>
              <a:t>tampilan</a:t>
            </a:r>
            <a:r>
              <a:rPr lang="en-ID"/>
              <a:t> situs</a:t>
            </a:r>
          </a:p>
          <a:p>
            <a:pPr marL="0" indent="0" algn="just">
              <a:lnSpc>
                <a:spcPct val="150000"/>
              </a:lnSpc>
            </a:pPr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3054A-1139-7F95-48F5-E51A48DAA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5562"/>
            <a:ext cx="9144000" cy="35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7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2815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Web </a:t>
            </a:r>
            <a:r>
              <a:rPr lang="id-ID" err="1"/>
              <a:t>Solving</a:t>
            </a:r>
            <a:r>
              <a:rPr lang="id-ID"/>
              <a:t> 2/5</a:t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3;p39">
            <a:extLst>
              <a:ext uri="{FF2B5EF4-FFF2-40B4-BE49-F238E27FC236}">
                <a16:creationId xmlns:a16="http://schemas.microsoft.com/office/drawing/2014/main" id="{6B29E7DA-4584-B795-D42E-3BBDF3D7D29B}"/>
              </a:ext>
            </a:extLst>
          </p:cNvPr>
          <p:cNvSpPr txBox="1">
            <a:spLocks/>
          </p:cNvSpPr>
          <p:nvPr/>
        </p:nvSpPr>
        <p:spPr>
          <a:xfrm>
            <a:off x="720000" y="963851"/>
            <a:ext cx="7704000" cy="137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ID"/>
              <a:t>2. Analisa source-code HTML, JS,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3EFC6-56C3-20EC-609D-90F226D51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23" y="1377380"/>
            <a:ext cx="7038753" cy="36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2815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Web </a:t>
            </a:r>
            <a:r>
              <a:rPr lang="id-ID" err="1"/>
              <a:t>Solving</a:t>
            </a:r>
            <a:r>
              <a:rPr lang="id-ID"/>
              <a:t> 3/5</a:t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3;p39">
            <a:extLst>
              <a:ext uri="{FF2B5EF4-FFF2-40B4-BE49-F238E27FC236}">
                <a16:creationId xmlns:a16="http://schemas.microsoft.com/office/drawing/2014/main" id="{6B29E7DA-4584-B795-D42E-3BBDF3D7D29B}"/>
              </a:ext>
            </a:extLst>
          </p:cNvPr>
          <p:cNvSpPr txBox="1">
            <a:spLocks/>
          </p:cNvSpPr>
          <p:nvPr/>
        </p:nvSpPr>
        <p:spPr>
          <a:xfrm>
            <a:off x="720000" y="963851"/>
            <a:ext cx="7704000" cy="137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ID"/>
              <a:t>3. Analisa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22214-0C59-8BD9-A7D9-85974E919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56"/>
            <a:ext cx="9144000" cy="250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2815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Web </a:t>
            </a:r>
            <a:r>
              <a:rPr lang="id-ID" dirty="0" err="1"/>
              <a:t>Solving</a:t>
            </a:r>
            <a:r>
              <a:rPr lang="id-ID" dirty="0"/>
              <a:t> 4/5</a:t>
            </a:r>
            <a:endParaRPr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3;p39">
            <a:extLst>
              <a:ext uri="{FF2B5EF4-FFF2-40B4-BE49-F238E27FC236}">
                <a16:creationId xmlns:a16="http://schemas.microsoft.com/office/drawing/2014/main" id="{6B29E7DA-4584-B795-D42E-3BBDF3D7D29B}"/>
              </a:ext>
            </a:extLst>
          </p:cNvPr>
          <p:cNvSpPr txBox="1">
            <a:spLocks/>
          </p:cNvSpPr>
          <p:nvPr/>
        </p:nvSpPr>
        <p:spPr>
          <a:xfrm>
            <a:off x="720000" y="854287"/>
            <a:ext cx="7704000" cy="137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ID" dirty="0"/>
              <a:t>4. Analisa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celahnya</a:t>
            </a:r>
            <a:r>
              <a:rPr lang="en-ID" dirty="0"/>
              <a:t>: Login SQL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71C4-EC22-7D40-53C7-39184F598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385" y="1269728"/>
            <a:ext cx="6525230" cy="3614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16521-3836-BE16-3152-5CAFAC885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450" y="1269728"/>
            <a:ext cx="4209099" cy="37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2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DDA925-9AFE-4D67-7567-34B1FEB67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6971"/>
            <a:ext cx="9144000" cy="3027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122E9E-56BA-240D-247B-899E91589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872"/>
            <a:ext cx="9144000" cy="2310984"/>
          </a:xfrm>
          <a:prstGeom prst="rect">
            <a:avLst/>
          </a:prstGeom>
        </p:spPr>
      </p:pic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2815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Web </a:t>
            </a:r>
            <a:r>
              <a:rPr lang="id-ID" dirty="0" err="1"/>
              <a:t>Solving</a:t>
            </a:r>
            <a:r>
              <a:rPr lang="id-ID" dirty="0"/>
              <a:t> </a:t>
            </a:r>
            <a:r>
              <a:rPr lang="en-US" dirty="0"/>
              <a:t>5</a:t>
            </a:r>
            <a:r>
              <a:rPr lang="id-ID" dirty="0"/>
              <a:t>/5</a:t>
            </a:r>
            <a:endParaRPr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5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3;p39">
            <a:extLst>
              <a:ext uri="{FF2B5EF4-FFF2-40B4-BE49-F238E27FC236}">
                <a16:creationId xmlns:a16="http://schemas.microsoft.com/office/drawing/2014/main" id="{6B29E7DA-4584-B795-D42E-3BBDF3D7D29B}"/>
              </a:ext>
            </a:extLst>
          </p:cNvPr>
          <p:cNvSpPr txBox="1">
            <a:spLocks/>
          </p:cNvSpPr>
          <p:nvPr/>
        </p:nvSpPr>
        <p:spPr>
          <a:xfrm>
            <a:off x="720000" y="854287"/>
            <a:ext cx="7704000" cy="137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ID" dirty="0"/>
              <a:t>5. Exploit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9E151-D113-AF99-E864-4F67D1337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77075"/>
            <a:ext cx="9144000" cy="2754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D9D31C-74FE-9BD8-A5A7-A46C9299E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82872"/>
            <a:ext cx="9144000" cy="22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4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Web:</a:t>
            </a:r>
            <a:r>
              <a:rPr lang="en-US" dirty="0"/>
              <a:t> PHP Type Juggling</a:t>
            </a:r>
            <a:endParaRPr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PHP Type Juggling. PHP has two comparisons loose (==, =!)… | by  HacktheBoxWalkthroughs | Medium">
            <a:extLst>
              <a:ext uri="{FF2B5EF4-FFF2-40B4-BE49-F238E27FC236}">
                <a16:creationId xmlns:a16="http://schemas.microsoft.com/office/drawing/2014/main" id="{1E20B1E3-E294-D12B-1CCB-3F21F756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14" y="1017725"/>
            <a:ext cx="7143972" cy="40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729AA795-10B6-4B37-79A0-44B38740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" y="1170188"/>
            <a:ext cx="5008873" cy="33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p type juggling | Techsuii.com">
            <a:extLst>
              <a:ext uri="{FF2B5EF4-FFF2-40B4-BE49-F238E27FC236}">
                <a16:creationId xmlns:a16="http://schemas.microsoft.com/office/drawing/2014/main" id="{B61AD8C7-C37E-BD98-0794-D935CBE0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91" y="1094214"/>
            <a:ext cx="4925865" cy="353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85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SQL Injection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1170189"/>
            <a:ext cx="7704000" cy="342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SQL Injection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di mana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memasukkan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"</a:t>
            </a:r>
            <a:r>
              <a:rPr lang="en-ID" dirty="0" err="1"/>
              <a:t>menyuntikkan</a:t>
            </a:r>
            <a:r>
              <a:rPr lang="en-ID" dirty="0"/>
              <a:t>" </a:t>
            </a:r>
            <a:r>
              <a:rPr lang="en-ID" dirty="0" err="1"/>
              <a:t>pernyataan</a:t>
            </a:r>
            <a:r>
              <a:rPr lang="en-ID" dirty="0"/>
              <a:t> SQL </a:t>
            </a:r>
            <a:r>
              <a:rPr lang="en-ID" dirty="0" err="1"/>
              <a:t>berbahaya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query yang </a:t>
            </a:r>
            <a:r>
              <a:rPr lang="en-ID" dirty="0" err="1"/>
              <a:t>dijalankan</a:t>
            </a:r>
            <a:r>
              <a:rPr lang="en-ID" dirty="0"/>
              <a:t> oleh </a:t>
            </a:r>
            <a:r>
              <a:rPr lang="en-ID" dirty="0" err="1"/>
              <a:t>aplikasi</a:t>
            </a:r>
            <a:r>
              <a:rPr lang="en-ID" dirty="0"/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mencuri</a:t>
            </a:r>
            <a:r>
              <a:rPr lang="en-ID" dirty="0"/>
              <a:t>, </a:t>
            </a:r>
            <a:r>
              <a:rPr lang="en-ID" dirty="0" err="1"/>
              <a:t>memodifikasi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menghapus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basis data,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administratif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server database.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D2EEB6-F146-D4E2-22DD-963794588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79748"/>
            <a:ext cx="7772400" cy="582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4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SQL Injection (SQLi)</a:t>
            </a:r>
            <a:endParaRPr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SQL Injection Definition">
            <a:extLst>
              <a:ext uri="{FF2B5EF4-FFF2-40B4-BE49-F238E27FC236}">
                <a16:creationId xmlns:a16="http://schemas.microsoft.com/office/drawing/2014/main" id="{D6A80FC7-7BC5-79DC-4DDE-C26ADCC34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9027"/>
            <a:ext cx="9144000" cy="326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23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apture-the-Flag (CTF) Exercise Explained - CybExer Technologies">
            <a:extLst>
              <a:ext uri="{FF2B5EF4-FFF2-40B4-BE49-F238E27FC236}">
                <a16:creationId xmlns:a16="http://schemas.microsoft.com/office/drawing/2014/main" id="{E4F60ECC-2FCB-13EF-BFE5-5D8B8A3B39B1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r="5172"/>
          <a:stretch>
            <a:fillRect/>
          </a:stretch>
        </p:blipFill>
        <p:spPr bwMode="auto">
          <a:xfrm>
            <a:off x="6074985" y="1006548"/>
            <a:ext cx="3885735" cy="337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4" name="Google Shape;324;p36"/>
          <p:cNvSpPr txBox="1">
            <a:spLocks noGrp="1"/>
          </p:cNvSpPr>
          <p:nvPr>
            <p:ph type="title"/>
          </p:nvPr>
        </p:nvSpPr>
        <p:spPr>
          <a:xfrm>
            <a:off x="713225" y="2563425"/>
            <a:ext cx="46854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The Flag</a:t>
            </a:r>
            <a:br>
              <a:rPr lang="en"/>
            </a:br>
            <a:r>
              <a:rPr lang="en"/>
              <a:t>Introduction</a:t>
            </a: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title" idx="3"/>
          </p:nvPr>
        </p:nvSpPr>
        <p:spPr>
          <a:xfrm>
            <a:off x="829375" y="1666125"/>
            <a:ext cx="1617600" cy="8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 rotWithShape="1">
          <a:blip r:embed="rId4">
            <a:alphaModFix/>
          </a:blip>
          <a:srcRect l="25125" t="24206" r="20735" b="18269"/>
          <a:stretch/>
        </p:blipFill>
        <p:spPr>
          <a:xfrm>
            <a:off x="5489539" y="2992813"/>
            <a:ext cx="998572" cy="106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150" y="-2195914"/>
            <a:ext cx="3423101" cy="3494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Remote Code Execution (RCE)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1170189"/>
            <a:ext cx="7704000" cy="342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Remote Code Execution (RCE)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mengeksekusi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server.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Ketika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RCE,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perintah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hak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oleh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rentan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RCE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yang </a:t>
            </a:r>
            <a:r>
              <a:rPr lang="en-ID" b="1" dirty="0"/>
              <a:t>paling </a:t>
            </a:r>
            <a:r>
              <a:rPr lang="en-ID" b="1" dirty="0" err="1"/>
              <a:t>berbahaya</a:t>
            </a:r>
            <a:r>
              <a:rPr lang="en-ID" b="1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diserang</a:t>
            </a:r>
            <a:r>
              <a:rPr lang="en-ID" dirty="0"/>
              <a:t>.</a:t>
            </a: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 File Inclusion (LFI)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1170188"/>
            <a:ext cx="7704000" cy="2007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Local File Inclusion (LFI) </a:t>
            </a:r>
            <a:r>
              <a:rPr lang="en-ID" dirty="0" err="1"/>
              <a:t>adalah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web yang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 file yang </a:t>
            </a:r>
            <a:r>
              <a:rPr lang="en-ID" dirty="0" err="1"/>
              <a:t>ada</a:t>
            </a:r>
            <a:r>
              <a:rPr lang="en-ID" dirty="0"/>
              <a:t> di server.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LFI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menerima</a:t>
            </a:r>
            <a:r>
              <a:rPr lang="en-ID" dirty="0"/>
              <a:t> input </a:t>
            </a:r>
            <a:r>
              <a:rPr lang="en-ID" dirty="0" err="1"/>
              <a:t>pengguna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tervalidasi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benar</a:t>
            </a:r>
            <a:r>
              <a:rPr lang="en-ID" dirty="0"/>
              <a:t> dan </a:t>
            </a:r>
            <a:r>
              <a:rPr lang="en-ID" dirty="0" err="1"/>
              <a:t>menggunakan</a:t>
            </a:r>
            <a:r>
              <a:rPr lang="en-ID" dirty="0"/>
              <a:t> input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file. Jika input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diubah</a:t>
            </a:r>
            <a:r>
              <a:rPr lang="en-ID" dirty="0"/>
              <a:t>,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memanipulasi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file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 file yang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.</a:t>
            </a: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FBECC-6528-C41B-7CA3-7A035D995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89" y="2729224"/>
            <a:ext cx="7772400" cy="22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9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 File Inclusion (LFI)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2091600" y="1223529"/>
            <a:ext cx="5078820" cy="1717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b="0" dirty="0">
                <a:solidFill>
                  <a:srgbClr val="C678DD"/>
                </a:solidFill>
                <a:effectLst/>
                <a:latin typeface="Jetbrains Mono"/>
              </a:rPr>
              <a:t>&lt;?</a:t>
            </a:r>
            <a:r>
              <a:rPr lang="en-ID" b="0" dirty="0" err="1">
                <a:solidFill>
                  <a:srgbClr val="C678DD"/>
                </a:solidFill>
                <a:effectLst/>
                <a:latin typeface="Jetbrains Mono"/>
              </a:rPr>
              <a:t>php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</a:p>
          <a:p>
            <a:r>
              <a:rPr lang="en-ID" b="0" dirty="0">
                <a:solidFill>
                  <a:srgbClr val="ACCFD7"/>
                </a:solidFill>
                <a:effectLst/>
                <a:latin typeface="Jetbrains Mono"/>
              </a:rPr>
              <a:t>$page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=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6199EF"/>
                </a:solidFill>
                <a:effectLst/>
                <a:latin typeface="Jetbrains Mono"/>
              </a:rPr>
              <a:t>$_GET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[</a:t>
            </a:r>
            <a:r>
              <a:rPr lang="en-ID" b="0" dirty="0">
                <a:solidFill>
                  <a:srgbClr val="E5C07B"/>
                </a:solidFill>
                <a:effectLst/>
                <a:latin typeface="Jetbrains Mono"/>
              </a:rPr>
              <a:t>'page'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]; </a:t>
            </a:r>
          </a:p>
          <a:p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include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(</a:t>
            </a:r>
            <a:r>
              <a:rPr lang="en-ID" b="0" dirty="0">
                <a:solidFill>
                  <a:srgbClr val="E5C07B"/>
                </a:solidFill>
                <a:effectLst/>
                <a:latin typeface="Jetbrains Mono"/>
              </a:rPr>
              <a:t>"pages/"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.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ACCFD7"/>
                </a:solidFill>
                <a:effectLst/>
                <a:latin typeface="Jetbrains Mono"/>
              </a:rPr>
              <a:t>$page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.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E5C07B"/>
                </a:solidFill>
                <a:effectLst/>
                <a:latin typeface="Jetbrains Mono"/>
              </a:rPr>
              <a:t>".</a:t>
            </a:r>
            <a:r>
              <a:rPr lang="en-ID" b="0" dirty="0" err="1">
                <a:solidFill>
                  <a:srgbClr val="E5C07B"/>
                </a:solidFill>
                <a:effectLst/>
                <a:latin typeface="Jetbrains Mono"/>
              </a:rPr>
              <a:t>php</a:t>
            </a:r>
            <a:r>
              <a:rPr lang="en-ID" b="0" dirty="0">
                <a:solidFill>
                  <a:srgbClr val="E5C07B"/>
                </a:solidFill>
                <a:effectLst/>
                <a:latin typeface="Jetbrains Mono"/>
              </a:rPr>
              <a:t>"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); </a:t>
            </a:r>
          </a:p>
          <a:p>
            <a:r>
              <a:rPr lang="en-ID" b="0" dirty="0">
                <a:solidFill>
                  <a:srgbClr val="C678DD"/>
                </a:solidFill>
                <a:effectLst/>
                <a:latin typeface="Jetbrains Mono"/>
              </a:rPr>
              <a:t>?&gt;</a:t>
            </a:r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r>
              <a:rPr lang="en-ID" dirty="0">
                <a:solidFill>
                  <a:srgbClr val="C0CAF5"/>
                </a:solidFill>
                <a:latin typeface="Jetbrains Mono"/>
              </a:rPr>
              <a:t>Attack:</a:t>
            </a:r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http://vulnerable-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website.com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/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index.php?page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=../../../../etc/passwd%00</a:t>
            </a:r>
          </a:p>
          <a:p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3;p39">
            <a:extLst>
              <a:ext uri="{FF2B5EF4-FFF2-40B4-BE49-F238E27FC236}">
                <a16:creationId xmlns:a16="http://schemas.microsoft.com/office/drawing/2014/main" id="{FAD0F8DD-0D8E-7B1C-F381-546941D86474}"/>
              </a:ext>
            </a:extLst>
          </p:cNvPr>
          <p:cNvSpPr txBox="1">
            <a:spLocks/>
          </p:cNvSpPr>
          <p:nvPr/>
        </p:nvSpPr>
        <p:spPr>
          <a:xfrm>
            <a:off x="2091600" y="2887981"/>
            <a:ext cx="5078820" cy="171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los Text"/>
              <a:buNone/>
              <a:defRPr sz="1200" b="0" i="0" u="none" strike="noStrike" cap="none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ID" b="0" dirty="0">
                <a:solidFill>
                  <a:srgbClr val="C678DD"/>
                </a:solidFill>
                <a:effectLst/>
                <a:latin typeface="Jetbrains Mono"/>
              </a:rPr>
              <a:t>&lt;?</a:t>
            </a:r>
            <a:r>
              <a:rPr lang="en-ID" b="0" dirty="0" err="1">
                <a:solidFill>
                  <a:srgbClr val="C678DD"/>
                </a:solidFill>
                <a:effectLst/>
                <a:latin typeface="Jetbrains Mono"/>
              </a:rPr>
              <a:t>php</a:t>
            </a:r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r>
              <a:rPr lang="en-ID" b="0" dirty="0">
                <a:solidFill>
                  <a:srgbClr val="ACCFD7"/>
                </a:solidFill>
                <a:effectLst/>
                <a:latin typeface="Jetbrains Mono"/>
              </a:rPr>
              <a:t>$file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=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6199EF"/>
                </a:solidFill>
                <a:effectLst/>
                <a:latin typeface="Jetbrains Mono"/>
              </a:rPr>
              <a:t>$_GET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[</a:t>
            </a:r>
            <a:r>
              <a:rPr lang="en-ID" b="0" dirty="0">
                <a:solidFill>
                  <a:srgbClr val="E5C07B"/>
                </a:solidFill>
                <a:effectLst/>
                <a:latin typeface="Jetbrains Mono"/>
              </a:rPr>
              <a:t>'file'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];</a:t>
            </a:r>
          </a:p>
          <a:p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if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(</a:t>
            </a:r>
            <a:r>
              <a:rPr lang="en-ID" b="0" dirty="0" err="1">
                <a:solidFill>
                  <a:srgbClr val="72C369"/>
                </a:solidFill>
                <a:effectLst/>
                <a:latin typeface="Jetbrains Mono"/>
              </a:rPr>
              <a:t>file_exists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(</a:t>
            </a:r>
            <a:r>
              <a:rPr lang="en-ID" b="0" dirty="0">
                <a:solidFill>
                  <a:srgbClr val="ACCFD7"/>
                </a:solidFill>
                <a:effectLst/>
                <a:latin typeface="Jetbrains Mono"/>
              </a:rPr>
              <a:t>$file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)) {</a:t>
            </a:r>
          </a:p>
          <a:p>
            <a:r>
              <a:rPr lang="en-ID" b="0" dirty="0">
                <a:solidFill>
                  <a:srgbClr val="72C369"/>
                </a:solidFill>
                <a:effectLst/>
                <a:latin typeface="Jetbrains Mono"/>
              </a:rPr>
              <a:t>echo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 err="1">
                <a:solidFill>
                  <a:srgbClr val="72C369"/>
                </a:solidFill>
                <a:effectLst/>
                <a:latin typeface="Jetbrains Mono"/>
              </a:rPr>
              <a:t>file_get_contents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(</a:t>
            </a:r>
            <a:r>
              <a:rPr lang="en-ID" b="0" dirty="0">
                <a:solidFill>
                  <a:srgbClr val="ACCFD7"/>
                </a:solidFill>
                <a:effectLst/>
                <a:latin typeface="Jetbrains Mono"/>
              </a:rPr>
              <a:t>$file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); </a:t>
            </a:r>
          </a:p>
          <a:p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}</a:t>
            </a:r>
          </a:p>
          <a:p>
            <a:r>
              <a:rPr lang="en-ID" b="0" dirty="0">
                <a:solidFill>
                  <a:srgbClr val="C678DD"/>
                </a:solidFill>
                <a:effectLst/>
                <a:latin typeface="Jetbrains Mono"/>
              </a:rPr>
              <a:t>?&gt;</a:t>
            </a:r>
            <a:endParaRPr lang="en-ID" dirty="0">
              <a:solidFill>
                <a:srgbClr val="C0CAF5"/>
              </a:solidFill>
              <a:latin typeface="Jetbrains Mono"/>
            </a:endParaRPr>
          </a:p>
          <a:p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r>
              <a:rPr lang="en-ID" dirty="0">
                <a:solidFill>
                  <a:srgbClr val="C0CAF5"/>
                </a:solidFill>
                <a:latin typeface="Jetbrains Mono"/>
              </a:rPr>
              <a:t>Attack:</a:t>
            </a:r>
          </a:p>
          <a:p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http://vulnerable-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website.com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/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index.php?file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=/etc/passwd</a:t>
            </a:r>
          </a:p>
        </p:txBody>
      </p:sp>
    </p:spTree>
    <p:extLst>
      <p:ext uri="{BB962C8B-B14F-4D97-AF65-F5344CB8AC3E}">
        <p14:creationId xmlns:p14="http://schemas.microsoft.com/office/powerpoint/2010/main" val="20404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 Template Injection (SSTI)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1170188"/>
            <a:ext cx="7704000" cy="2007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SSTI (Server-Side Template Injection) </a:t>
            </a:r>
            <a:r>
              <a:rPr lang="en-ID" dirty="0" err="1"/>
              <a:t>adalah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kontes</a:t>
            </a:r>
            <a:r>
              <a:rPr lang="en-ID" dirty="0"/>
              <a:t> Capture The Flag (CTF) dan juga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di dunia </a:t>
            </a:r>
            <a:r>
              <a:rPr lang="en-ID" dirty="0" err="1"/>
              <a:t>nyata</a:t>
            </a:r>
            <a:r>
              <a:rPr lang="en-ID" dirty="0"/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SSTI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yang </a:t>
            </a:r>
            <a:r>
              <a:rPr lang="en-ID" dirty="0" err="1"/>
              <a:t>menggunakan</a:t>
            </a:r>
            <a:r>
              <a:rPr lang="en-ID" dirty="0"/>
              <a:t> templating engine (</a:t>
            </a:r>
            <a:r>
              <a:rPr lang="en-ID" dirty="0" err="1"/>
              <a:t>seperti</a:t>
            </a:r>
            <a:r>
              <a:rPr lang="en-ID" dirty="0"/>
              <a:t> Jinja2, Twig, </a:t>
            </a:r>
            <a:r>
              <a:rPr lang="en-ID" dirty="0" err="1"/>
              <a:t>atau</a:t>
            </a:r>
            <a:r>
              <a:rPr lang="en-ID" dirty="0"/>
              <a:t> Velocity) </a:t>
            </a:r>
            <a:r>
              <a:rPr lang="en-ID" dirty="0" err="1"/>
              <a:t>memungkinkan</a:t>
            </a:r>
            <a:r>
              <a:rPr lang="en-ID" dirty="0"/>
              <a:t> input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dimasukkan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template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sanitasi</a:t>
            </a:r>
            <a:r>
              <a:rPr lang="en-ID" dirty="0"/>
              <a:t> yang </a:t>
            </a:r>
            <a:r>
              <a:rPr lang="en-ID" dirty="0" err="1"/>
              <a:t>memadai</a:t>
            </a:r>
            <a:r>
              <a:rPr lang="en-ID" dirty="0"/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menyuntikkan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dieksekusi</a:t>
            </a:r>
            <a:r>
              <a:rPr lang="en-ID" dirty="0"/>
              <a:t> di </a:t>
            </a:r>
            <a:r>
              <a:rPr lang="en-ID" dirty="0" err="1"/>
              <a:t>sisi</a:t>
            </a:r>
            <a:r>
              <a:rPr lang="en-ID" dirty="0"/>
              <a:t> server.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357D5-03EC-6BE5-C498-DF2D1C37C68A}"/>
              </a:ext>
            </a:extLst>
          </p:cNvPr>
          <p:cNvSpPr txBox="1"/>
          <p:nvPr/>
        </p:nvSpPr>
        <p:spPr>
          <a:xfrm>
            <a:off x="1927860" y="2957649"/>
            <a:ext cx="61993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from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flask </a:t>
            </a:r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import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Flask</a:t>
            </a:r>
            <a:r>
              <a:rPr lang="en-ID" b="0" dirty="0">
                <a:solidFill>
                  <a:srgbClr val="ACCFD7"/>
                </a:solidFill>
                <a:effectLst/>
                <a:latin typeface="Jetbrains Mono"/>
              </a:rPr>
              <a:t>,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request</a:t>
            </a:r>
            <a:r>
              <a:rPr lang="en-ID" b="0" dirty="0">
                <a:solidFill>
                  <a:srgbClr val="ACCFD7"/>
                </a:solidFill>
                <a:effectLst/>
                <a:latin typeface="Jetbrains Mono"/>
              </a:rPr>
              <a:t>,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render_template_string</a:t>
            </a:r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br>
              <a:rPr lang="en-ID" b="0" dirty="0">
                <a:solidFill>
                  <a:srgbClr val="C0CAF5"/>
                </a:solidFill>
                <a:effectLst/>
                <a:latin typeface="Jetbrains Mono"/>
              </a:rPr>
            </a:b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app </a:t>
            </a:r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=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Flask(</a:t>
            </a:r>
            <a:r>
              <a:rPr lang="en-ID" b="0" dirty="0">
                <a:solidFill>
                  <a:srgbClr val="36C0C0"/>
                </a:solidFill>
                <a:effectLst/>
                <a:latin typeface="Jetbrains Mono"/>
              </a:rPr>
              <a:t>__name__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)</a:t>
            </a:r>
          </a:p>
          <a:p>
            <a:br>
              <a:rPr lang="en-ID" b="0" dirty="0">
                <a:solidFill>
                  <a:srgbClr val="C0CAF5"/>
                </a:solidFill>
                <a:effectLst/>
                <a:latin typeface="Jetbrains Mono"/>
              </a:rPr>
            </a:br>
            <a:r>
              <a:rPr lang="en-ID" b="0" dirty="0">
                <a:solidFill>
                  <a:srgbClr val="72C369"/>
                </a:solidFill>
                <a:effectLst/>
                <a:latin typeface="Jetbrains Mono"/>
              </a:rPr>
              <a:t>@</a:t>
            </a:r>
            <a:r>
              <a:rPr lang="en-ID" b="0" dirty="0" err="1">
                <a:solidFill>
                  <a:srgbClr val="72C369"/>
                </a:solidFill>
                <a:effectLst/>
                <a:latin typeface="Jetbrains Mono"/>
              </a:rPr>
              <a:t>app</a:t>
            </a:r>
            <a:r>
              <a:rPr lang="en-ID" b="0" dirty="0" err="1">
                <a:solidFill>
                  <a:srgbClr val="ACCFD7"/>
                </a:solidFill>
                <a:effectLst/>
                <a:latin typeface="Jetbrains Mono"/>
              </a:rPr>
              <a:t>.</a:t>
            </a:r>
            <a:r>
              <a:rPr lang="en-ID" b="0" dirty="0" err="1">
                <a:solidFill>
                  <a:srgbClr val="72C369"/>
                </a:solidFill>
                <a:effectLst/>
                <a:latin typeface="Jetbrains Mono"/>
              </a:rPr>
              <a:t>route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(</a:t>
            </a:r>
            <a:r>
              <a:rPr lang="en-ID" b="0" dirty="0">
                <a:solidFill>
                  <a:srgbClr val="E5C07B"/>
                </a:solidFill>
                <a:effectLst/>
                <a:latin typeface="Jetbrains Mono"/>
              </a:rPr>
              <a:t>'/greet'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)</a:t>
            </a:r>
          </a:p>
          <a:p>
            <a:r>
              <a:rPr lang="en-ID" b="0" dirty="0">
                <a:solidFill>
                  <a:srgbClr val="36C0C0"/>
                </a:solidFill>
                <a:effectLst/>
                <a:latin typeface="Jetbrains Mono"/>
              </a:rPr>
              <a:t>def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72C369"/>
                </a:solidFill>
                <a:effectLst/>
                <a:latin typeface="Jetbrains Mono"/>
              </a:rPr>
              <a:t>greet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():</a:t>
            </a:r>
          </a:p>
          <a:p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user_input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=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request</a:t>
            </a:r>
            <a:r>
              <a:rPr lang="en-ID" b="0" dirty="0" err="1">
                <a:solidFill>
                  <a:srgbClr val="ACCFD7"/>
                </a:solidFill>
                <a:effectLst/>
                <a:latin typeface="Jetbrains Mono"/>
              </a:rPr>
              <a:t>.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args</a:t>
            </a:r>
            <a:r>
              <a:rPr lang="en-ID" b="0" dirty="0" err="1">
                <a:solidFill>
                  <a:srgbClr val="ACCFD7"/>
                </a:solidFill>
                <a:effectLst/>
                <a:latin typeface="Jetbrains Mono"/>
              </a:rPr>
              <a:t>.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get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(</a:t>
            </a:r>
            <a:r>
              <a:rPr lang="en-ID" b="0" dirty="0">
                <a:solidFill>
                  <a:srgbClr val="E5C07B"/>
                </a:solidFill>
                <a:effectLst/>
                <a:latin typeface="Jetbrains Mono"/>
              </a:rPr>
              <a:t>'name'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)</a:t>
            </a:r>
          </a:p>
          <a:p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template </a:t>
            </a:r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=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 err="1">
                <a:solidFill>
                  <a:srgbClr val="36C0C0"/>
                </a:solidFill>
                <a:effectLst/>
                <a:latin typeface="Jetbrains Mono"/>
              </a:rPr>
              <a:t>f</a:t>
            </a:r>
            <a:r>
              <a:rPr lang="en-ID" b="0" dirty="0" err="1">
                <a:solidFill>
                  <a:srgbClr val="E5C07B"/>
                </a:solidFill>
                <a:effectLst/>
                <a:latin typeface="Jetbrains Mono"/>
              </a:rPr>
              <a:t>'Hello</a:t>
            </a:r>
            <a:r>
              <a:rPr lang="en-ID" b="0" dirty="0">
                <a:solidFill>
                  <a:srgbClr val="E5C07B"/>
                </a:solidFill>
                <a:effectLst/>
                <a:latin typeface="Jetbrains Mono"/>
              </a:rPr>
              <a:t>, </a:t>
            </a:r>
            <a:r>
              <a:rPr lang="en-ID" b="0" dirty="0">
                <a:solidFill>
                  <a:srgbClr val="36C0C0"/>
                </a:solidFill>
                <a:effectLst/>
                <a:latin typeface="Jetbrains Mono"/>
              </a:rPr>
              <a:t>{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user_input</a:t>
            </a:r>
            <a:r>
              <a:rPr lang="en-ID" b="0" dirty="0">
                <a:solidFill>
                  <a:srgbClr val="36C0C0"/>
                </a:solidFill>
                <a:effectLst/>
                <a:latin typeface="Jetbrains Mono"/>
              </a:rPr>
              <a:t>}</a:t>
            </a:r>
            <a:r>
              <a:rPr lang="en-ID" b="0" dirty="0">
                <a:solidFill>
                  <a:srgbClr val="E5C07B"/>
                </a:solidFill>
                <a:effectLst/>
                <a:latin typeface="Jetbrains Mono"/>
              </a:rPr>
              <a:t>!'</a:t>
            </a:r>
            <a:endParaRPr lang="en-ID" b="0" dirty="0">
              <a:solidFill>
                <a:srgbClr val="C0CAF5"/>
              </a:solidFill>
              <a:effectLst/>
              <a:latin typeface="Jetbrains Mono"/>
            </a:endParaRPr>
          </a:p>
          <a:p>
            <a:r>
              <a:rPr lang="en-ID" b="0" dirty="0">
                <a:solidFill>
                  <a:srgbClr val="EB6572"/>
                </a:solidFill>
                <a:effectLst/>
                <a:latin typeface="Jetbrains Mono"/>
              </a:rPr>
              <a:t>return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 </a:t>
            </a:r>
            <a:r>
              <a:rPr lang="en-ID" b="0" dirty="0" err="1">
                <a:solidFill>
                  <a:srgbClr val="C0CAF5"/>
                </a:solidFill>
                <a:effectLst/>
                <a:latin typeface="Jetbrains Mono"/>
              </a:rPr>
              <a:t>render_template_string</a:t>
            </a:r>
            <a:r>
              <a:rPr lang="en-ID" b="0" dirty="0">
                <a:solidFill>
                  <a:srgbClr val="C0CAF5"/>
                </a:solidFill>
                <a:effectLst/>
                <a:latin typeface="Jetbrains Mono"/>
              </a:rPr>
              <a:t>(template)</a:t>
            </a:r>
          </a:p>
        </p:txBody>
      </p:sp>
      <p:pic>
        <p:nvPicPr>
          <p:cNvPr id="2050" name="Picture 2" descr="SSTI cheatsheet workflow">
            <a:extLst>
              <a:ext uri="{FF2B5EF4-FFF2-40B4-BE49-F238E27FC236}">
                <a16:creationId xmlns:a16="http://schemas.microsoft.com/office/drawing/2014/main" id="{CD059AEA-40CE-5306-66A9-0303B032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" y="1017725"/>
            <a:ext cx="5561013" cy="33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45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Upload Insecure Files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1170188"/>
            <a:ext cx="7704000" cy="2007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Upload Insecure Files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menerapkan</a:t>
            </a:r>
            <a:r>
              <a:rPr lang="en-ID" b="1" dirty="0"/>
              <a:t> </a:t>
            </a:r>
            <a:r>
              <a:rPr lang="en-ID" b="1" dirty="0" err="1"/>
              <a:t>mekanisme</a:t>
            </a:r>
            <a:r>
              <a:rPr lang="en-ID" dirty="0"/>
              <a:t> yang </a:t>
            </a:r>
            <a:r>
              <a:rPr lang="en-ID" dirty="0" err="1"/>
              <a:t>memadai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memverifikasi</a:t>
            </a:r>
            <a:r>
              <a:rPr lang="en-ID" b="1" dirty="0"/>
              <a:t> dan </a:t>
            </a:r>
            <a:r>
              <a:rPr lang="en-ID" b="1" dirty="0" err="1"/>
              <a:t>mengontrol</a:t>
            </a:r>
            <a:r>
              <a:rPr lang="en-ID" b="1" dirty="0"/>
              <a:t> file yang </a:t>
            </a:r>
            <a:r>
              <a:rPr lang="en-ID" b="1" dirty="0" err="1"/>
              <a:t>diunggah</a:t>
            </a:r>
            <a:r>
              <a:rPr lang="en-ID" dirty="0"/>
              <a:t> oleh </a:t>
            </a:r>
            <a:r>
              <a:rPr lang="en-ID" dirty="0" err="1"/>
              <a:t>pengguna</a:t>
            </a:r>
            <a:r>
              <a:rPr lang="en-ID" dirty="0"/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oleh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mengunggah</a:t>
            </a:r>
            <a:r>
              <a:rPr lang="en-ID" dirty="0"/>
              <a:t> file </a:t>
            </a:r>
            <a:r>
              <a:rPr lang="en-ID" dirty="0" err="1"/>
              <a:t>berbahaya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skrip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executable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dieksekusi</a:t>
            </a:r>
            <a:r>
              <a:rPr lang="en-ID" dirty="0"/>
              <a:t> di server, yang pada </a:t>
            </a:r>
            <a:r>
              <a:rPr lang="en-ID" dirty="0" err="1"/>
              <a:t>gilirannya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mencuri</a:t>
            </a:r>
            <a:r>
              <a:rPr lang="en-ID" dirty="0"/>
              <a:t> data,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server,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File upload vulnerabilities">
            <a:extLst>
              <a:ext uri="{FF2B5EF4-FFF2-40B4-BE49-F238E27FC236}">
                <a16:creationId xmlns:a16="http://schemas.microsoft.com/office/drawing/2014/main" id="{A88B05FA-847F-2B81-5E7E-10229825A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0"/>
          <a:stretch/>
        </p:blipFill>
        <p:spPr bwMode="auto">
          <a:xfrm>
            <a:off x="1633756" y="945331"/>
            <a:ext cx="5876488" cy="325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D3ECA28-5077-7F81-B748-5C21FAA3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1046"/>
            <a:ext cx="83121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56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b="1" i="0" dirty="0">
                <a:solidFill>
                  <a:srgbClr val="E6EDF3"/>
                </a:solidFill>
                <a:effectLst/>
                <a:latin typeface="-apple-system"/>
              </a:rPr>
              <a:t>Server-Side Request Forgery</a:t>
            </a:r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1170188"/>
            <a:ext cx="7704000" cy="2007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b="1" dirty="0"/>
              <a:t>Server-Side Request Forgery (SSRF)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web di mana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mengirimkan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HTTP </a:t>
            </a:r>
            <a:r>
              <a:rPr lang="en-ID" dirty="0" err="1"/>
              <a:t>dari</a:t>
            </a:r>
            <a:r>
              <a:rPr lang="en-ID" dirty="0"/>
              <a:t> server yang </a:t>
            </a:r>
            <a:r>
              <a:rPr lang="en-ID" dirty="0" err="1"/>
              <a:t>rentan</a:t>
            </a:r>
            <a:r>
              <a:rPr lang="en-ID" dirty="0"/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 err="1"/>
              <a:t>Tujuannya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memanipulasi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yang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oleh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luar</a:t>
            </a:r>
            <a:endParaRPr lang="en-ID"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Server Side Request Forgery For Beginners - Hackercool Magazine">
            <a:extLst>
              <a:ext uri="{FF2B5EF4-FFF2-40B4-BE49-F238E27FC236}">
                <a16:creationId xmlns:a16="http://schemas.microsoft.com/office/drawing/2014/main" id="{912B6204-7907-7B5E-2B64-AE43677D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91" y="1170188"/>
            <a:ext cx="5931017" cy="286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b="1" i="0" dirty="0">
                <a:solidFill>
                  <a:srgbClr val="E6EDF3"/>
                </a:solidFill>
                <a:effectLst/>
                <a:latin typeface="-apple-system"/>
              </a:rPr>
              <a:t>Directory/Path Traversal</a:t>
            </a:r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1170188"/>
            <a:ext cx="7704000" cy="2007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Directory traversal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file </a:t>
            </a:r>
            <a:r>
              <a:rPr lang="en-ID" dirty="0" err="1"/>
              <a:t>atau</a:t>
            </a:r>
            <a:r>
              <a:rPr lang="en-ID" dirty="0"/>
              <a:t> folder </a:t>
            </a:r>
            <a:r>
              <a:rPr lang="en-ID" dirty="0" err="1"/>
              <a:t>diluar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.</a:t>
            </a: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A directory traversal attack which shows a hacker sending malicious payload to a server and accessing files which shouldn't be publicly accessible">
            <a:extLst>
              <a:ext uri="{FF2B5EF4-FFF2-40B4-BE49-F238E27FC236}">
                <a16:creationId xmlns:a16="http://schemas.microsoft.com/office/drawing/2014/main" id="{A67C6399-1337-557C-A676-D73D66FCD8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5F898-201D-9BC6-F1F5-3A875373A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078" y="748986"/>
            <a:ext cx="4131924" cy="40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Fred dissects evil zip files. Spoofy-spoofy doo!">
            <a:extLst>
              <a:ext uri="{FF2B5EF4-FFF2-40B4-BE49-F238E27FC236}">
                <a16:creationId xmlns:a16="http://schemas.microsoft.com/office/drawing/2014/main" id="{0F5DB55F-5BE1-BFAB-55AD-B57375CE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90" y="445025"/>
            <a:ext cx="3233420" cy="430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b="1" dirty="0">
                <a:solidFill>
                  <a:srgbClr val="E6EDF3"/>
                </a:solidFill>
                <a:latin typeface="-apple-system"/>
              </a:rPr>
              <a:t>Zip Slip</a:t>
            </a:r>
            <a:endParaRPr lang="en-ID" b="1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1170188"/>
            <a:ext cx="7704000" cy="2007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50000"/>
              </a:lnSpc>
            </a:pPr>
            <a:r>
              <a:rPr lang="en-ID" b="1" dirty="0"/>
              <a:t>Zip Slip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mengekstrak</a:t>
            </a:r>
            <a:r>
              <a:rPr lang="en-ID" dirty="0"/>
              <a:t> file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arsip</a:t>
            </a:r>
            <a:r>
              <a:rPr lang="en-ID" dirty="0"/>
              <a:t> ZIP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pemeriksaan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memadai</a:t>
            </a:r>
            <a:r>
              <a:rPr lang="en-ID" dirty="0"/>
              <a:t>. </a:t>
            </a:r>
          </a:p>
          <a:p>
            <a:pPr marL="0" lvl="0" indent="0" algn="just">
              <a:lnSpc>
                <a:spcPct val="150000"/>
              </a:lnSpc>
            </a:pP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mengekstrak</a:t>
            </a:r>
            <a:r>
              <a:rPr lang="en-ID" b="1" dirty="0"/>
              <a:t> file </a:t>
            </a:r>
            <a:r>
              <a:rPr lang="en-ID" b="1" dirty="0" err="1"/>
              <a:t>ke</a:t>
            </a:r>
            <a:r>
              <a:rPr lang="en-ID" b="1" dirty="0"/>
              <a:t> </a:t>
            </a:r>
            <a:r>
              <a:rPr lang="en-ID" b="1" dirty="0" err="1"/>
              <a:t>lokasi</a:t>
            </a:r>
            <a:r>
              <a:rPr lang="en-ID" b="1" dirty="0"/>
              <a:t> di </a:t>
            </a:r>
            <a:r>
              <a:rPr lang="en-ID" b="1" dirty="0" err="1"/>
              <a:t>luar</a:t>
            </a:r>
            <a:r>
              <a:rPr lang="en-ID" b="1" dirty="0"/>
              <a:t> </a:t>
            </a:r>
            <a:r>
              <a:rPr lang="en-ID" b="1" dirty="0" err="1"/>
              <a:t>direktori</a:t>
            </a:r>
            <a:r>
              <a:rPr lang="en-ID" b="1" dirty="0"/>
              <a:t> yang </a:t>
            </a:r>
            <a:r>
              <a:rPr lang="en-ID" b="1" dirty="0" err="1"/>
              <a:t>ditentukan</a:t>
            </a:r>
            <a:r>
              <a:rPr lang="en-ID" dirty="0"/>
              <a:t>,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pengambilalihan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eksekusi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arbitrer</a:t>
            </a:r>
            <a:endParaRPr lang="en-ID"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D20009-9C9C-B4A7-F25C-B0FE8523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35" y="2808423"/>
            <a:ext cx="7977930" cy="130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E83DC9-368C-02AA-EFDC-30B31B8B09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545" t="6479" r="5407" b="11656"/>
          <a:stretch/>
        </p:blipFill>
        <p:spPr>
          <a:xfrm>
            <a:off x="982979" y="502920"/>
            <a:ext cx="7144223" cy="3891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ADFFAB-0CBE-EA6C-8402-3C785E298391}"/>
              </a:ext>
            </a:extLst>
          </p:cNvPr>
          <p:cNvSpPr txBox="1"/>
          <p:nvPr/>
        </p:nvSpPr>
        <p:spPr>
          <a:xfrm>
            <a:off x="0" y="4835723"/>
            <a:ext cx="3466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https://</a:t>
            </a:r>
            <a:r>
              <a:rPr lang="en-US" dirty="0" err="1">
                <a:highlight>
                  <a:srgbClr val="FFFF00"/>
                </a:highlight>
              </a:rPr>
              <a:t>trebledj.me</a:t>
            </a:r>
            <a:r>
              <a:rPr lang="en-US" dirty="0">
                <a:highlight>
                  <a:srgbClr val="FFFF00"/>
                </a:highlight>
              </a:rPr>
              <a:t>/posts/attack-of-the-zip/</a:t>
            </a:r>
          </a:p>
        </p:txBody>
      </p:sp>
    </p:spTree>
    <p:extLst>
      <p:ext uri="{BB962C8B-B14F-4D97-AF65-F5344CB8AC3E}">
        <p14:creationId xmlns:p14="http://schemas.microsoft.com/office/powerpoint/2010/main" val="38342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CTF Resources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2"/>
          </p:nvPr>
        </p:nvSpPr>
        <p:spPr>
          <a:xfrm>
            <a:off x="720000" y="959587"/>
            <a:ext cx="7704000" cy="3985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 err="1"/>
              <a:t>Youtube</a:t>
            </a:r>
            <a:r>
              <a:rPr lang="en-ID" dirty="0"/>
              <a:t>: 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 err="1"/>
              <a:t>Liveoverflow</a:t>
            </a:r>
            <a:endParaRPr lang="en-ID" dirty="0"/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John Hammond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Cyber Security IPB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 err="1"/>
              <a:t>NahamSec</a:t>
            </a:r>
            <a:endParaRPr lang="en-ID" dirty="0"/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ID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https://</a:t>
            </a:r>
            <a:r>
              <a:rPr lang="en-ID" dirty="0" err="1"/>
              <a:t>github.com</a:t>
            </a:r>
            <a:r>
              <a:rPr lang="en-ID" dirty="0"/>
              <a:t>/</a:t>
            </a:r>
            <a:r>
              <a:rPr lang="en-ID" dirty="0" err="1"/>
              <a:t>swisskyrepo</a:t>
            </a:r>
            <a:r>
              <a:rPr lang="en-ID" dirty="0"/>
              <a:t>/</a:t>
            </a:r>
            <a:r>
              <a:rPr lang="en-ID" dirty="0" err="1"/>
              <a:t>PayLoadAllTheThings</a:t>
            </a:r>
            <a:endParaRPr lang="en-ID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https://</a:t>
            </a:r>
            <a:r>
              <a:rPr lang="en-ID" dirty="0" err="1"/>
              <a:t>book.hacktricks.xyz</a:t>
            </a:r>
            <a:r>
              <a:rPr lang="en-ID" dirty="0"/>
              <a:t>/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b="1" dirty="0">
                <a:hlinkClick r:id="rId3"/>
              </a:rPr>
              <a:t>https://ctftime.org/</a:t>
            </a:r>
            <a:endParaRPr lang="en-ID" b="1" dirty="0"/>
          </a:p>
          <a:p>
            <a:pPr marL="0" indent="0" algn="just">
              <a:lnSpc>
                <a:spcPct val="150000"/>
              </a:lnSpc>
            </a:pPr>
            <a:r>
              <a:rPr lang="en-ID" b="1" dirty="0"/>
              <a:t>https://</a:t>
            </a:r>
            <a:r>
              <a:rPr lang="en-ID" b="1" dirty="0" err="1"/>
              <a:t>learn.snyk.io</a:t>
            </a:r>
            <a:r>
              <a:rPr lang="en-ID" b="1" dirty="0"/>
              <a:t>/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>
                <a:hlinkClick r:id="rId4"/>
              </a:rPr>
              <a:t>https://ctf101.org/</a:t>
            </a:r>
            <a:endParaRPr lang="en-ID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https://picoctf.org</a:t>
            </a:r>
            <a:r>
              <a:rPr lang="en-ID" dirty="0">
                <a:solidFill>
                  <a:schemeClr val="accent5"/>
                </a:solidFill>
              </a:rPr>
              <a:t>/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>
                <a:hlinkClick r:id="rId6"/>
              </a:rPr>
              <a:t>https://ringzer0ctf.com/challenges</a:t>
            </a:r>
            <a:endParaRPr lang="en-ID"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7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551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Capture The Flag</a:t>
            </a:r>
            <a:endParaRPr dirty="0"/>
          </a:p>
        </p:txBody>
      </p:sp>
      <p:sp>
        <p:nvSpPr>
          <p:cNvPr id="336" name="Google Shape;336;p37"/>
          <p:cNvSpPr txBox="1">
            <a:spLocks noGrp="1"/>
          </p:cNvSpPr>
          <p:nvPr>
            <p:ph type="subTitle" idx="2"/>
          </p:nvPr>
        </p:nvSpPr>
        <p:spPr>
          <a:xfrm>
            <a:off x="719988" y="1182662"/>
            <a:ext cx="7407214" cy="3211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Capture The Flag (CTF)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kompetisi</a:t>
            </a:r>
            <a:r>
              <a:rPr lang="en-US" dirty="0"/>
              <a:t> yang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b="1" dirty="0" err="1"/>
              <a:t>keterampilan</a:t>
            </a:r>
            <a:r>
              <a:rPr lang="en-US" b="1" dirty="0"/>
              <a:t> </a:t>
            </a:r>
            <a:r>
              <a:rPr lang="en-US" b="1" dirty="0" err="1"/>
              <a:t>keamanan</a:t>
            </a:r>
            <a:r>
              <a:rPr lang="en-US" b="1" dirty="0"/>
              <a:t> </a:t>
            </a:r>
            <a:r>
              <a:rPr lang="en-US" b="1" dirty="0" err="1"/>
              <a:t>siber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serangkaian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. </a:t>
            </a:r>
            <a:r>
              <a:rPr lang="en-US" dirty="0" err="1"/>
              <a:t>Kompetisi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mengasah</a:t>
            </a:r>
            <a:r>
              <a:rPr lang="en-US" dirty="0"/>
              <a:t> </a:t>
            </a:r>
            <a:r>
              <a:rPr lang="en-US" dirty="0" err="1"/>
              <a:t>keterampilan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dan </a:t>
            </a:r>
            <a:r>
              <a:rPr lang="en-US" dirty="0" err="1"/>
              <a:t>jaringan</a:t>
            </a:r>
            <a:r>
              <a:rPr lang="en-US" dirty="0"/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CTF sangat </a:t>
            </a:r>
            <a:r>
              <a:rPr lang="en-US" dirty="0" err="1"/>
              <a:t>populer</a:t>
            </a:r>
            <a:r>
              <a:rPr lang="en-US" dirty="0"/>
              <a:t> di </a:t>
            </a:r>
            <a:r>
              <a:rPr lang="en-US" dirty="0" err="1"/>
              <a:t>kalangan</a:t>
            </a:r>
            <a:r>
              <a:rPr lang="en-US" dirty="0"/>
              <a:t> </a:t>
            </a:r>
            <a:r>
              <a:rPr lang="en-US" dirty="0" err="1"/>
              <a:t>profesional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siber</a:t>
            </a:r>
            <a:r>
              <a:rPr lang="en-US" dirty="0"/>
              <a:t>, </a:t>
            </a:r>
            <a:r>
              <a:rPr lang="en-US" dirty="0" err="1"/>
              <a:t>pelajar</a:t>
            </a:r>
            <a:r>
              <a:rPr lang="en-US" dirty="0"/>
              <a:t>, dan </a:t>
            </a:r>
            <a:r>
              <a:rPr lang="en-US" dirty="0" err="1"/>
              <a:t>penggemar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, dan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dan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t="32854"/>
          <a:stretch/>
        </p:blipFill>
        <p:spPr>
          <a:xfrm flipH="1">
            <a:off x="7920751" y="4381075"/>
            <a:ext cx="1223250" cy="4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apture The Flag (CTF) Adalah: Kompetisi Kemanan Komputer">
            <a:extLst>
              <a:ext uri="{FF2B5EF4-FFF2-40B4-BE49-F238E27FC236}">
                <a16:creationId xmlns:a16="http://schemas.microsoft.com/office/drawing/2014/main" id="{C90B92DC-D1CC-EDB2-4A87-F017D1211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64" y="3165120"/>
            <a:ext cx="2788661" cy="13943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C7F34-F688-3098-7C16-55285D232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14" y="301903"/>
            <a:ext cx="7489371" cy="4539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D111E-E61B-1DB8-C150-4B5FC48B3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301903"/>
            <a:ext cx="7772400" cy="46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0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C5D79-BFEC-095E-18E4-09C2AB8B9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72" r="10388"/>
          <a:stretch/>
        </p:blipFill>
        <p:spPr>
          <a:xfrm rot="5400000">
            <a:off x="2850807" y="1251585"/>
            <a:ext cx="3442383" cy="4299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044B46-3E95-4F9C-A5F8-63E08D1DE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69" r="55428"/>
          <a:stretch/>
        </p:blipFill>
        <p:spPr>
          <a:xfrm rot="5400000">
            <a:off x="3742611" y="-1298993"/>
            <a:ext cx="1658776" cy="42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999825" y="3542011"/>
            <a:ext cx="3423101" cy="34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6"/>
          <p:cNvSpPr txBox="1">
            <a:spLocks noGrp="1"/>
          </p:cNvSpPr>
          <p:nvPr>
            <p:ph type="title"/>
          </p:nvPr>
        </p:nvSpPr>
        <p:spPr>
          <a:xfrm>
            <a:off x="713225" y="586200"/>
            <a:ext cx="3691200" cy="8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1"/>
          </p:nvPr>
        </p:nvSpPr>
        <p:spPr>
          <a:xfrm>
            <a:off x="522358" y="1857248"/>
            <a:ext cx="509321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linkClick r:id="rId4"/>
              </a:rPr>
              <a:t>me@didaarda.dev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didaarda.dev</a:t>
            </a:r>
            <a:endParaRPr lang="en-US" dirty="0"/>
          </a:p>
        </p:txBody>
      </p:sp>
      <p:sp>
        <p:nvSpPr>
          <p:cNvPr id="810" name="Google Shape;810;p66"/>
          <p:cNvSpPr txBox="1"/>
          <p:nvPr/>
        </p:nvSpPr>
        <p:spPr>
          <a:xfrm>
            <a:off x="713225" y="41501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Please keep this slide for attribution</a:t>
            </a:r>
            <a:endParaRPr sz="1000">
              <a:solidFill>
                <a:schemeClr val="accent2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826" name="Google Shape;826;p66"/>
          <p:cNvGrpSpPr/>
          <p:nvPr/>
        </p:nvGrpSpPr>
        <p:grpSpPr>
          <a:xfrm>
            <a:off x="4352377" y="-384950"/>
            <a:ext cx="1263196" cy="1230226"/>
            <a:chOff x="4417252" y="-287250"/>
            <a:chExt cx="1263196" cy="1230226"/>
          </a:xfrm>
        </p:grpSpPr>
        <p:pic>
          <p:nvPicPr>
            <p:cNvPr id="827" name="Google Shape;827;p66"/>
            <p:cNvPicPr preferRelativeResize="0"/>
            <p:nvPr/>
          </p:nvPicPr>
          <p:blipFill rotWithShape="1">
            <a:blip r:embed="rId5">
              <a:alphaModFix/>
            </a:blip>
            <a:srcRect l="22156" t="22665" r="45973" b="48662"/>
            <a:stretch/>
          </p:blipFill>
          <p:spPr>
            <a:xfrm>
              <a:off x="4718478" y="-287250"/>
              <a:ext cx="961970" cy="871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66"/>
            <p:cNvPicPr preferRelativeResize="0"/>
            <p:nvPr/>
          </p:nvPicPr>
          <p:blipFill rotWithShape="1">
            <a:blip r:embed="rId5">
              <a:alphaModFix/>
            </a:blip>
            <a:srcRect l="22156" t="22665" r="45973" b="48662"/>
            <a:stretch/>
          </p:blipFill>
          <p:spPr>
            <a:xfrm flipH="1">
              <a:off x="4417252" y="521774"/>
              <a:ext cx="464774" cy="4212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0" name="Google Shape;83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1876" y="3542000"/>
            <a:ext cx="2145649" cy="3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C3D9FC0-08CD-1BF5-B947-1E2BBFC4E93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7"/>
          <a:srcRect l="17054" r="17054"/>
          <a:stretch>
            <a:fillRect/>
          </a:stretch>
        </p:blipFill>
        <p:spPr>
          <a:xfrm>
            <a:off x="5157504" y="539700"/>
            <a:ext cx="4685400" cy="4064100"/>
          </a:xfrm>
        </p:spPr>
      </p:pic>
      <p:pic>
        <p:nvPicPr>
          <p:cNvPr id="829" name="Google Shape;829;p66"/>
          <p:cNvPicPr preferRelativeResize="0"/>
          <p:nvPr/>
        </p:nvPicPr>
        <p:blipFill rotWithShape="1">
          <a:blip r:embed="rId8">
            <a:alphaModFix/>
          </a:blip>
          <a:srcRect l="8918" t="9128" r="59743" b="21029"/>
          <a:stretch/>
        </p:blipFill>
        <p:spPr>
          <a:xfrm rot="-5400000" flipH="1">
            <a:off x="4415703" y="2015098"/>
            <a:ext cx="475798" cy="106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398500" y="1846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Capture The Flag: Sejarah</a:t>
            </a:r>
            <a:endParaRPr dirty="0"/>
          </a:p>
        </p:txBody>
      </p:sp>
      <p:sp>
        <p:nvSpPr>
          <p:cNvPr id="336" name="Google Shape;336;p37"/>
          <p:cNvSpPr txBox="1">
            <a:spLocks noGrp="1"/>
          </p:cNvSpPr>
          <p:nvPr>
            <p:ph type="subTitle" idx="2"/>
          </p:nvPr>
        </p:nvSpPr>
        <p:spPr>
          <a:xfrm>
            <a:off x="398500" y="757308"/>
            <a:ext cx="8346999" cy="3850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d-ID" b="1" noProof="1"/>
              <a:t>1993 - DEF CON 1:</a:t>
            </a:r>
            <a:endParaRPr lang="id-ID" noProof="1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noProof="1"/>
              <a:t>CTF pertama kali diperkenalkan pada konferensi DEF CON (salah satu konferensi hacker terbesar di dunia. Kompetisi CTF ini menjadi cikal bakal dari semua kompetisi di masa mendatang.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noProof="1"/>
              <a:t>Format awal yang diperkenalkan yaitu Attack-Defense</a:t>
            </a:r>
          </a:p>
          <a:p>
            <a:pPr marL="457200" lvl="1" indent="0" algn="l"/>
            <a:endParaRPr lang="id-ID" b="1" noProof="1"/>
          </a:p>
          <a:p>
            <a:pPr>
              <a:buFont typeface="Arial" panose="020B0604020202020204" pitchFamily="34" charset="0"/>
              <a:buChar char="•"/>
            </a:pPr>
            <a:r>
              <a:rPr lang="id-ID" b="1" noProof="1"/>
              <a:t>Tahun 2000-an:</a:t>
            </a:r>
            <a:endParaRPr lang="id-ID" noProof="1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noProof="1"/>
              <a:t>CTF berkembang dan banyak diadakan oleh berbagai organisasi, termasuk universitas, perusahaan keamanan, dan komunitas hacker.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noProof="1"/>
              <a:t>CTF digunakan sebagai </a:t>
            </a:r>
            <a:r>
              <a:rPr lang="id-ID" b="1" noProof="1"/>
              <a:t>alat pengajaran untuk keamanan siber</a:t>
            </a:r>
            <a:r>
              <a:rPr lang="id-ID" noProof="1"/>
              <a:t>. Seperti kompetisi CSAW CTF (Cyber Security Awareness Week) yang diadakan oleh NYU Tandon School of Engineering menjadi salah satu contoh CTF akademik yang terkenal.</a:t>
            </a:r>
          </a:p>
          <a:p>
            <a:pPr marL="457200" lvl="1" indent="0" algn="l"/>
            <a:endParaRPr lang="id-ID" noProof="1"/>
          </a:p>
          <a:p>
            <a:pPr>
              <a:buFont typeface="Arial" panose="020B0604020202020204" pitchFamily="34" charset="0"/>
              <a:buChar char="•"/>
            </a:pPr>
            <a:r>
              <a:rPr lang="id-ID" b="1" noProof="1"/>
              <a:t>2010-an hingga Sekarang:</a:t>
            </a:r>
            <a:endParaRPr lang="id-ID" noProof="1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noProof="1"/>
              <a:t>Popularitas CTF meningkat, semakin banyaknya platform online yang menyediakan tantangan CTF, seperti Hack The Box, TryHackMe, dan OverTheWire.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noProof="1"/>
              <a:t>Kompetisi CTF menjadi bagian integral dari banyak konferensi keamanan besar seperti DEF CON, RSA Conference, dan Black Hat.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noProof="1"/>
              <a:t>Perusahaan seperti Google dan Facebook mulai menyelenggarakan CTF mereka sendiri sebagai cara untuk menemukan dan merekrut talenta-talenta terbaik di bidang keamanan siber.</a:t>
            </a:r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t="32854"/>
          <a:stretch/>
        </p:blipFill>
        <p:spPr>
          <a:xfrm flipH="1">
            <a:off x="7920751" y="4381075"/>
            <a:ext cx="1223250" cy="4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7770586" y="41434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38;p37">
            <a:extLst>
              <a:ext uri="{FF2B5EF4-FFF2-40B4-BE49-F238E27FC236}">
                <a16:creationId xmlns:a16="http://schemas.microsoft.com/office/drawing/2014/main" id="{1A561860-E801-7907-C4A0-C2160847FE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8679226" y="916210"/>
            <a:ext cx="464774" cy="42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487828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659218" y="462636"/>
            <a:ext cx="74432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Capture The Flag: Jeopardy</a:t>
            </a:r>
            <a:endParaRPr dirty="0"/>
          </a:p>
        </p:txBody>
      </p:sp>
      <p:sp>
        <p:nvSpPr>
          <p:cNvPr id="336" name="Google Shape;336;p37"/>
          <p:cNvSpPr txBox="1">
            <a:spLocks noGrp="1"/>
          </p:cNvSpPr>
          <p:nvPr>
            <p:ph type="subTitle" idx="2"/>
          </p:nvPr>
        </p:nvSpPr>
        <p:spPr>
          <a:xfrm>
            <a:off x="659218" y="1337411"/>
            <a:ext cx="7857461" cy="3270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id-ID" noProof="1"/>
              <a:t>Peserta menghadapi serangkaian tantangan yang terpisah dalam berbagai kategori seperti kriptografi, forensik, reverse engineering, web exploitation, dll.</a:t>
            </a:r>
          </a:p>
          <a:p>
            <a:pPr marL="152400" indent="0"/>
            <a:endParaRPr lang="id-ID" noProof="1"/>
          </a:p>
          <a:p>
            <a:pPr marL="152400" indent="0"/>
            <a:r>
              <a:rPr lang="id-ID" b="1" noProof="1"/>
              <a:t>Cara Kerja: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noProof="1"/>
              <a:t>Setiap tantangan memiliki poin berdasarkan tingkat kesulitannya.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/>
              <a:t>Peserta atau tim memilih tantangan yang ingin mereka selesaikan</a:t>
            </a:r>
            <a:endParaRPr lang="id-ID" noProof="1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/>
              <a:t>Setelah menyelesaikan tantangan, mereka memasukkan "</a:t>
            </a:r>
            <a:r>
              <a:rPr lang="id-ID" dirty="0" err="1"/>
              <a:t>flag</a:t>
            </a:r>
            <a:r>
              <a:rPr lang="id-ID" dirty="0"/>
              <a:t>" (kode yang ditemukan) ke dalam platform CTF untuk mendapatkan poin.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noProof="1"/>
              <a:t>Papan peringkat real-time menunjukkan skor dan peringkat tim.</a:t>
            </a:r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t="32854"/>
          <a:stretch/>
        </p:blipFill>
        <p:spPr>
          <a:xfrm flipH="1">
            <a:off x="7920751" y="4381075"/>
            <a:ext cx="1223250" cy="4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7770586" y="41434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38;p37">
            <a:extLst>
              <a:ext uri="{FF2B5EF4-FFF2-40B4-BE49-F238E27FC236}">
                <a16:creationId xmlns:a16="http://schemas.microsoft.com/office/drawing/2014/main" id="{1A561860-E801-7907-C4A0-C2160847FE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8679226" y="916210"/>
            <a:ext cx="464774" cy="42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39856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713250" y="344664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Jeopardy</a:t>
            </a:r>
            <a:endParaRPr/>
          </a:p>
        </p:txBody>
      </p:sp>
      <p:pic>
        <p:nvPicPr>
          <p:cNvPr id="2050" name="Picture 2" descr="What is CTF ?. Hello growing geeks this is my first… | by Vijeta | Medium">
            <a:extLst>
              <a:ext uri="{FF2B5EF4-FFF2-40B4-BE49-F238E27FC236}">
                <a16:creationId xmlns:a16="http://schemas.microsoft.com/office/drawing/2014/main" id="{C508CFAD-7B6C-5EB2-B5BC-4DE82393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93" y="904164"/>
            <a:ext cx="7895516" cy="407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342BA-DB52-9054-9892-CB77E1C24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5" y="904164"/>
            <a:ext cx="6101724" cy="2887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3587D-2DDE-333C-528E-9F19A0B8C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82" y="1463664"/>
            <a:ext cx="7049944" cy="3143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F39B8-7C96-11F7-8CD5-ECD8CA82647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760" y="1545265"/>
            <a:ext cx="3985538" cy="24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&amp; Defense</a:t>
            </a:r>
            <a:endParaRPr/>
          </a:p>
        </p:txBody>
      </p:sp>
      <p:sp>
        <p:nvSpPr>
          <p:cNvPr id="336" name="Google Shape;336;p37"/>
          <p:cNvSpPr txBox="1">
            <a:spLocks noGrp="1"/>
          </p:cNvSpPr>
          <p:nvPr>
            <p:ph type="subTitle" idx="2"/>
          </p:nvPr>
        </p:nvSpPr>
        <p:spPr>
          <a:xfrm>
            <a:off x="720000" y="1321686"/>
            <a:ext cx="7407214" cy="3211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&amp; Defense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CTF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meretas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lain dan </a:t>
            </a:r>
            <a:r>
              <a:rPr lang="en-US" dirty="0" err="1"/>
              <a:t>mendapatkan</a:t>
            </a:r>
            <a:r>
              <a:rPr lang="en-US" dirty="0"/>
              <a:t> flag.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meretas</a:t>
            </a:r>
            <a:r>
              <a:rPr lang="en-US" dirty="0"/>
              <a:t>, </a:t>
            </a:r>
            <a:r>
              <a:rPr lang="en-US" dirty="0" err="1"/>
              <a:t>tim</a:t>
            </a:r>
            <a:r>
              <a:rPr lang="en-US" dirty="0"/>
              <a:t> juga </a:t>
            </a:r>
            <a:r>
              <a:rPr lang="en-US" dirty="0" err="1"/>
              <a:t>ditugaskan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melindungi</a:t>
            </a:r>
            <a:r>
              <a:rPr lang="en-US" dirty="0"/>
              <a:t> server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memperbaiki</a:t>
            </a:r>
            <a:r>
              <a:rPr lang="en-US" dirty="0"/>
              <a:t> bug-bug yang </a:t>
            </a:r>
            <a:r>
              <a:rPr lang="en-US" dirty="0" err="1"/>
              <a:t>terdapat</a:t>
            </a:r>
            <a:r>
              <a:rPr lang="en-US" dirty="0"/>
              <a:t> pada server </a:t>
            </a:r>
            <a:r>
              <a:rPr lang="en-US" dirty="0" err="1"/>
              <a:t>mereka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/>
              <a:t>Cara </a:t>
            </a:r>
            <a:r>
              <a:rPr lang="en-ID" b="1" dirty="0" err="1"/>
              <a:t>Kerja</a:t>
            </a:r>
            <a:r>
              <a:rPr lang="en-ID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</a:t>
            </a:r>
            <a:r>
              <a:rPr lang="en-ID" dirty="0" err="1"/>
              <a:t>diberikan</a:t>
            </a:r>
            <a:r>
              <a:rPr lang="en-ID" dirty="0"/>
              <a:t> server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pertahankan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Tim juga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menyerang</a:t>
            </a:r>
            <a:r>
              <a:rPr lang="en-ID" dirty="0"/>
              <a:t> server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mencuri</a:t>
            </a:r>
            <a:r>
              <a:rPr lang="en-ID" dirty="0"/>
              <a:t> "flag".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Skor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keberhasilan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menyerang</a:t>
            </a:r>
            <a:r>
              <a:rPr lang="en-ID" dirty="0"/>
              <a:t> (</a:t>
            </a:r>
            <a:r>
              <a:rPr lang="en-ID" dirty="0" err="1"/>
              <a:t>mencuri</a:t>
            </a:r>
            <a:r>
              <a:rPr lang="en-ID" dirty="0"/>
              <a:t> flag) dan </a:t>
            </a:r>
            <a:r>
              <a:rPr lang="en-ID" dirty="0" err="1"/>
              <a:t>bertahan</a:t>
            </a:r>
            <a:r>
              <a:rPr lang="en-ID" dirty="0"/>
              <a:t> (</a:t>
            </a:r>
            <a:r>
              <a:rPr lang="en-ID" dirty="0" err="1"/>
              <a:t>melindungi</a:t>
            </a:r>
            <a:r>
              <a:rPr lang="en-ID" dirty="0"/>
              <a:t> flag).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Papan</a:t>
            </a:r>
            <a:r>
              <a:rPr lang="en-ID" dirty="0"/>
              <a:t> </a:t>
            </a:r>
            <a:r>
              <a:rPr lang="en-ID" dirty="0" err="1"/>
              <a:t>peringkat</a:t>
            </a:r>
            <a:r>
              <a:rPr lang="en-ID" dirty="0"/>
              <a:t> real-time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skor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menyerang</a:t>
            </a:r>
            <a:r>
              <a:rPr lang="en-ID" dirty="0"/>
              <a:t> dan </a:t>
            </a:r>
            <a:r>
              <a:rPr lang="en-ID" dirty="0" err="1"/>
              <a:t>bertahan</a:t>
            </a:r>
            <a:r>
              <a:rPr lang="en-ID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t="32854"/>
          <a:stretch/>
        </p:blipFill>
        <p:spPr>
          <a:xfrm flipH="1">
            <a:off x="7920751" y="4381075"/>
            <a:ext cx="1223250" cy="4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What is an attack/defense CTF? - Quora">
            <a:extLst>
              <a:ext uri="{FF2B5EF4-FFF2-40B4-BE49-F238E27FC236}">
                <a16:creationId xmlns:a16="http://schemas.microsoft.com/office/drawing/2014/main" id="{15B9E3F0-E8CD-C217-3FB4-165960E0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91" y="1682974"/>
            <a:ext cx="3877431" cy="206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811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uiExpan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&amp; Defense</a:t>
            </a:r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t="32854"/>
          <a:stretch/>
        </p:blipFill>
        <p:spPr>
          <a:xfrm flipH="1">
            <a:off x="7920751" y="4381075"/>
            <a:ext cx="1223250" cy="4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l="22156" t="22665" r="45973" b="48662"/>
          <a:stretch/>
        </p:blipFill>
        <p:spPr>
          <a:xfrm flipH="1">
            <a:off x="8127202" y="748986"/>
            <a:ext cx="464774" cy="4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D75DBAB-7D0F-7882-A397-7D5989EA3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" y="959587"/>
            <a:ext cx="7109460" cy="396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OO — DEF CON CTF">
            <a:extLst>
              <a:ext uri="{FF2B5EF4-FFF2-40B4-BE49-F238E27FC236}">
                <a16:creationId xmlns:a16="http://schemas.microsoft.com/office/drawing/2014/main" id="{4892E5FA-7CE2-AECE-794E-D012D3CA2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959587"/>
            <a:ext cx="5232400" cy="41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2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urity in Cyberspace: Protecting your Data and Privacy by Slidesgo">
  <a:themeElements>
    <a:clrScheme name="Simple Light">
      <a:dk1>
        <a:srgbClr val="16488D"/>
      </a:dk1>
      <a:lt1>
        <a:srgbClr val="A5C8FD"/>
      </a:lt1>
      <a:dk2>
        <a:srgbClr val="BECCDF"/>
      </a:dk2>
      <a:lt2>
        <a:srgbClr val="0D958B"/>
      </a:lt2>
      <a:accent1>
        <a:srgbClr val="00CCB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2116</Words>
  <Application>Microsoft Macintosh PowerPoint</Application>
  <PresentationFormat>On-screen Show (16:9)</PresentationFormat>
  <Paragraphs>198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-apple-system</vt:lpstr>
      <vt:lpstr>Teko Medium</vt:lpstr>
      <vt:lpstr>Jetbrains Mono</vt:lpstr>
      <vt:lpstr>Nunito Light</vt:lpstr>
      <vt:lpstr>Golos Text</vt:lpstr>
      <vt:lpstr>Bebas Neue</vt:lpstr>
      <vt:lpstr>Open Sans Light</vt:lpstr>
      <vt:lpstr>sohne</vt:lpstr>
      <vt:lpstr>Teko</vt:lpstr>
      <vt:lpstr>Anaheim</vt:lpstr>
      <vt:lpstr>Arial</vt:lpstr>
      <vt:lpstr>Security in Cyberspace: Protecting your Data and Privacy by Slidesgo</vt:lpstr>
      <vt:lpstr>Capture The Flag Laos</vt:lpstr>
      <vt:lpstr>Table of contents</vt:lpstr>
      <vt:lpstr>Capture The Flag Introduction</vt:lpstr>
      <vt:lpstr>Capture The Flag</vt:lpstr>
      <vt:lpstr>Capture The Flag: Sejarah</vt:lpstr>
      <vt:lpstr>Capture The Flag: Jeopardy</vt:lpstr>
      <vt:lpstr>Jeopardy</vt:lpstr>
      <vt:lpstr>Attack &amp; Defense</vt:lpstr>
      <vt:lpstr>Attack &amp; Defense</vt:lpstr>
      <vt:lpstr>Capture The Flag:  Kategori Tantangan</vt:lpstr>
      <vt:lpstr>CTF Offline</vt:lpstr>
      <vt:lpstr>CTF Offline</vt:lpstr>
      <vt:lpstr>CTF Online – Google CTF</vt:lpstr>
      <vt:lpstr>CTF Online – ctftime.org</vt:lpstr>
      <vt:lpstr>CTF:  Web Exploitations</vt:lpstr>
      <vt:lpstr>Web</vt:lpstr>
      <vt:lpstr>PowerPoint Presentation</vt:lpstr>
      <vt:lpstr>CTF Tools for Weebs</vt:lpstr>
      <vt:lpstr>Web – Understanding HTTP</vt:lpstr>
      <vt:lpstr>Web – Understanding HTTP – HTTP Structure</vt:lpstr>
      <vt:lpstr>Web Solving Technique</vt:lpstr>
      <vt:lpstr>Web Solving 1/5</vt:lpstr>
      <vt:lpstr>Web Solving 2/5</vt:lpstr>
      <vt:lpstr>Web Solving 3/5</vt:lpstr>
      <vt:lpstr>Web Solving 4/5</vt:lpstr>
      <vt:lpstr>Web Solving 5/5</vt:lpstr>
      <vt:lpstr>Web: PHP Type Juggling</vt:lpstr>
      <vt:lpstr>SQL Injection</vt:lpstr>
      <vt:lpstr>SQL Injection (SQLi)</vt:lpstr>
      <vt:lpstr>Remote Code Execution (RCE)</vt:lpstr>
      <vt:lpstr>Local File Inclusion (LFI)</vt:lpstr>
      <vt:lpstr>Local File Inclusion (LFI)</vt:lpstr>
      <vt:lpstr>Server Side Template Injection (SSTI)</vt:lpstr>
      <vt:lpstr>Upload Insecure Files</vt:lpstr>
      <vt:lpstr>Server-Side Request Forgery</vt:lpstr>
      <vt:lpstr>Directory/Path Traversal</vt:lpstr>
      <vt:lpstr>PowerPoint Presentation</vt:lpstr>
      <vt:lpstr>Zip Slip</vt:lpstr>
      <vt:lpstr>CTF Resources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CTF - Web</dc:title>
  <cp:lastModifiedBy>Dida Arda</cp:lastModifiedBy>
  <cp:revision>5</cp:revision>
  <dcterms:modified xsi:type="dcterms:W3CDTF">2024-06-29T04:41:11Z</dcterms:modified>
</cp:coreProperties>
</file>